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7" r:id="rId5"/>
    <p:sldMasterId id="2147483828" r:id="rId6"/>
    <p:sldMasterId id="2147483829" r:id="rId7"/>
    <p:sldMasterId id="2147483830" r:id="rId8"/>
    <p:sldMasterId id="2147483831" r:id="rId9"/>
    <p:sldMasterId id="2147483832" r:id="rId10"/>
    <p:sldMasterId id="2147483833" r:id="rId11"/>
    <p:sldMasterId id="2147483834" r:id="rId12"/>
    <p:sldMasterId id="2147483835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Inter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1B63D1-6B05-418E-93CD-D1C85062D073}">
  <a:tblStyle styleId="{DB1B63D1-6B05-418E-93CD-D1C85062D0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27EAF03-6760-47F4-866E-5B15257219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Inter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Inter-italic.fntdata"/><Relationship Id="rId43" Type="http://schemas.openxmlformats.org/officeDocument/2006/relationships/font" Target="fonts/Inter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Inter-boldItalic.fntdata"/><Relationship Id="rId1" Type="http://schemas.openxmlformats.org/officeDocument/2006/relationships/theme" Target="theme/theme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5" Type="http://schemas.openxmlformats.org/officeDocument/2006/relationships/font" Target="fonts/Raleway-bold.fntdata"/><Relationship Id="rId34" Type="http://schemas.openxmlformats.org/officeDocument/2006/relationships/font" Target="fonts/Raleway-regular.fntdata"/><Relationship Id="rId37" Type="http://schemas.openxmlformats.org/officeDocument/2006/relationships/font" Target="fonts/Raleway-boldItalic.fntdata"/><Relationship Id="rId36" Type="http://schemas.openxmlformats.org/officeDocument/2006/relationships/font" Target="fonts/Raleway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6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7.xml"/><Relationship Id="rId10" Type="http://schemas.openxmlformats.org/officeDocument/2006/relationships/slideMaster" Target="slideMasters/slideMaster6.xml"/><Relationship Id="rId13" Type="http://schemas.openxmlformats.org/officeDocument/2006/relationships/slideMaster" Target="slideMasters/slideMaster9.xml"/><Relationship Id="rId12" Type="http://schemas.openxmlformats.org/officeDocument/2006/relationships/slideMaster" Target="slideMasters/slideMaster8.xml"/><Relationship Id="rId15" Type="http://schemas.openxmlformats.org/officeDocument/2006/relationships/slide" Target="slides/slide1.xml"/><Relationship Id="rId14" Type="http://schemas.openxmlformats.org/officeDocument/2006/relationships/notesMaster" Target="notesMasters/notesMaster1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9" Type="http://schemas.openxmlformats.org/officeDocument/2006/relationships/slide" Target="slides/slide5.xml"/><Relationship Id="rId1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8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g32ef92aed2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0" name="Google Shape;3780;g32ef92aed2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32b23047d9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3" name="Google Shape;3853;g32b23047d9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are these useful?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NULL -&gt; maybe I am making a website that needs to reference a user’s first and last name, it would be really awkward if my front end website wants to address a user, but doesn’t know their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-&gt; a database that holds usernames, definitely shouldn’t have repeating usernames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KEY -&gt; If my backend program handles users by an id number, a user BETTER have an id number, and it BETTER only refer to one user in my database,  or things go wrong quickly.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-&gt; used for more specific cases, if you’re storing passwords, what constraints might you want to use? </a:t>
            </a:r>
            <a:r>
              <a:rPr lang="en">
                <a:solidFill>
                  <a:schemeClr val="dk1"/>
                </a:solidFill>
              </a:rPr>
              <a:t>If I’m referencing users for a fine wine website, what constraints do I want?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DEFAULT -&gt; if I’m making a database for banking accounts, the default balance is probably (but sadly) zero.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g32b3187d27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0" name="Google Shape;3860;g32b3187d27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 creating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TABLE Persons (ID int NOT NULL, LastName varchar(255) NOT NULL, FirstName varchar(255), Age int, City varchar(255), CONSTRAINT CHK_Person CHECK (Age&gt;=18 AND City=’Lawrence'));''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 example of failing check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INTO Persons VALUES (123, 'Rader', 'John', 40, 'San Diego');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 example of passing check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INSERT INTO Persons VALUES (123, 'Rader', 'John', 40, 'Lawrence');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32e79f9daa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7" name="Google Shape;3867;g32e79f9daa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JOHN</a:t>
            </a:r>
            <a:br>
              <a:rPr lang="en"/>
            </a:br>
            <a:br>
              <a:rPr lang="en"/>
            </a:br>
            <a:r>
              <a:rPr lang="en"/>
              <a:t>use ‘.mode column’ as an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.exit and .quit are basically the same thing for basically all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32ef92aed2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32ef92aed2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JOHN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 sqlite3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first step, connect to a database file (.db)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also creates the file if it isn't found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connection = sqlite3.connect('py_database.db')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next step is to create a cursor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a cursor can execute sqlite statements, which you can fetch info from later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cursor = connection.cursor()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sql statement to make a table (if it's not already there)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make_table = '''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CREATE TABLE IF NOT EXISTS Students (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	FirstName TEXT,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	LastName TEXT,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	Birthday DATE,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	HoursSleptIn348 INTEGER 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'''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execute the command above on the database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executions are like github commits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cursor.execute(make_table)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sql statement to add a user to a database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add_john = "INSERT INTO Students VALUES ('John', 'Rader', 2005-04-01, 25);"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values for every column is needed at time of insertion!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what if I don't have values for a user,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or just don't want to specify all the values right now?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different formatting for strings allowed by python, useful for sql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add_andrew = ("INSERT 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	"INTO Students(FirstName, LastName, HoursSleptIn348) "  # notice, Birthday is not specified 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	"VALUES ('Andrew', 'Huang', 90);")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no user has been added to the database yet!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execute command (to do things for real)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cursor.execute(add_john)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cursor.execute(add_andrew)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let's check to see that we actually did things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sql command to get ALL information from the Students table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result = cursor.execute("SELECT * FROM Students;")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get information back from the result, then print 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print(result.fetchall())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save your changes!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mentioned earlier that 'executes' are like github commits sql commits are like github pushes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commit takes all the stored execute queries, then modifies the database file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connection.commit()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good practice to close your open connections (in any scenario, not just sql)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connection.close()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324f18ae43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324f18ae43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ANDREW</a:t>
            </a:r>
            <a:endParaRPr b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g325554655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4" name="Google Shape;3894;g325554655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g324f18ae43c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0" name="Google Shape;3900;g324f18ae43c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g3257fc98779_0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3" name="Google Shape;3933;g3257fc98779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g32555465583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0" name="Google Shape;3940;g32555465583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g324f18ae43c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9" name="Google Shape;3949;g324f18ae43c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4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Google Shape;3785;g322c2a05672_0_3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6" name="Google Shape;3786;g322c2a05672_0_3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322c2a05672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322c2a05672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ANDREW</a:t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2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Google Shape;3813;g325308128b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4" name="Google Shape;3814;g325308128b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8" name="Shape 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Google Shape;3819;g32e79f9d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0" name="Google Shape;3820;g32e79f9d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JOHN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5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Google Shape;3826;g325308128bd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7" name="Google Shape;3827;g325308128bd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JOHN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 create table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TABLE Artists (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artistName TEXT,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monthlyListeners INTEGER,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genre TEXT,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mostPopularTrack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);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INSERT INTO Artists (artistName, monthlyListeners, genre, mostPopularTrack) VALUES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('Olivia Rodrigo', 65565052, 'Pop', 'vampire'),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('Travis Scott', 58151110, 'Hip-Hop/Rap', 'SICKO MODE'),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('Bad Bunny', 75589324, 'Reggaeton/Latin', 'Titi Me Preguntó'),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('The Weeknd', 73156120, 'R&amp;B/Pop', 'Blinding Lights'),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('Ed Sheeran', 583509, 'Pop', 'Shape of You'),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('Ariana Grande', 34044, 'Pop', '7 Rings'),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('Post Malone', 435524, 'Hip-Hop/Pop', 'Sunflower'),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('Billie Eilish', 3, 'Pop', 'bad guy'),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('Kanye West', 79458743, 'Hip-Hop', 'Stronger'),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('Justin Bieber', 21409, 'Pop', 'Stay');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Samples: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selecting all values from a table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* FROM Artists;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 introduce column formatting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.mode column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selecting all values from a table that has their ONLY genre as 'Pop'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SELECT * FROM Artists WHERE genre = 'Pop';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add another artist to the table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ask audience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INTO Artists VALUES ('artist_name', 80085, 'genre', 'song');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selecting names from the table, sorted descending by monthly listeners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SELECT artistName FROM Artists ORDER BY monthlyListeners DESC;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what if I just want the top three artists?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SELECT artistName FROM Artists ORDER BY monthlyListeners DESC LIMIT 3;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what if I want their monthly listener count there too?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SELECT artistName, monthlyListeners FROM Artists ORDER BY monthlyListeners DESC LIMIT 3;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selecting all values from a table that has ‘Pop’ in their genre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mention that LIKE is also case insensitive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use % (wildcard character)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explain * wildcard for unix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* FROM Artists WHERE genre LIKE '%pop';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 travis scott is now a classical artist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 how do we change the database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UPDATE Artists SET genre = 'Classical' WHERE artistName = 'Travis Scott';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 as a result, travis scott’s monthly listeners has increased by 100000000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 change his monthly listeners to reflect that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UPDATE Artists SET monthlyListeners = monthlyListeners + 100000000 WHERE artistName = 'Travis Scott';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 DELETE travis scott from the table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DELETE FROM Artists WHERE artistName = 'Travis Scott';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 why do I not need to specify a column, or use * like in SELECT * FROM …. 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 delete all artists from the table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DELETE FROM Artists;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 delete the table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DROP TABLES Artists;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257fc98779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257fc98779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3257fc98779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3257fc98779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g32b3187d27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7" name="Google Shape;3847;g32b3187d27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JOHN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0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07" name="Google Shape;2007;p10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008" name="Google Shape;2008;p10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009" name="Google Shape;2009;p10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0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0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0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3" name="Google Shape;2013;p10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014" name="Google Shape;2014;p10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15" name="Google Shape;2015;p10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16" name="Google Shape;2016;p10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17" name="Google Shape;2017;p10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18" name="Google Shape;2018;p10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Google Shape;2020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413" y="-123300"/>
            <a:ext cx="2002724" cy="1823770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107"/>
          <p:cNvSpPr txBox="1"/>
          <p:nvPr>
            <p:ph idx="1" type="subTitle"/>
          </p:nvPr>
        </p:nvSpPr>
        <p:spPr>
          <a:xfrm>
            <a:off x="1179850" y="1982600"/>
            <a:ext cx="33642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2" name="Google Shape;2022;p107"/>
          <p:cNvSpPr txBox="1"/>
          <p:nvPr>
            <p:ph type="title"/>
          </p:nvPr>
        </p:nvSpPr>
        <p:spPr>
          <a:xfrm>
            <a:off x="1179850" y="865800"/>
            <a:ext cx="3364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3" name="Google Shape;2023;p107"/>
          <p:cNvSpPr/>
          <p:nvPr>
            <p:ph idx="2" type="pic"/>
          </p:nvPr>
        </p:nvSpPr>
        <p:spPr>
          <a:xfrm>
            <a:off x="5403050" y="704225"/>
            <a:ext cx="2561100" cy="373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024" name="Google Shape;2024;p10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025" name="Google Shape;2025;p10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026" name="Google Shape;2026;p10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0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0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10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0" name="Google Shape;2030;p10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031" name="Google Shape;2031;p10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32" name="Google Shape;2032;p10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33" name="Google Shape;2033;p10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34" name="Google Shape;2034;p10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35" name="Google Shape;2035;p10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036" name="Google Shape;2036;p107"/>
          <p:cNvGrpSpPr/>
          <p:nvPr/>
        </p:nvGrpSpPr>
        <p:grpSpPr>
          <a:xfrm flipH="1"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2037" name="Google Shape;2037;p107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07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07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07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07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07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0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045" name="Google Shape;2045;p10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046" name="Google Shape;2046;p10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047" name="Google Shape;2047;p10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0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0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0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1" name="Google Shape;2051;p10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052" name="Google Shape;2052;p10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53" name="Google Shape;2053;p10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54" name="Google Shape;2054;p10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55" name="Google Shape;2055;p10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56" name="Google Shape;2056;p10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2057" name="Google Shape;2057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6150" y="-178825"/>
            <a:ext cx="1621173" cy="17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10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0" name="Google Shape;2060;p10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061" name="Google Shape;2061;p10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062" name="Google Shape;2062;p10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063" name="Google Shape;2063;p10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0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0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0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7" name="Google Shape;2067;p10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068" name="Google Shape;2068;p10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69" name="Google Shape;2069;p10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70" name="Google Shape;2070;p10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71" name="Google Shape;2071;p10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72" name="Google Shape;2072;p10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2073" name="Google Shape;2073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14937" y="602400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1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76" name="Google Shape;2076;p1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11"/>
          <p:cNvSpPr txBox="1"/>
          <p:nvPr>
            <p:ph hasCustomPrompt="1" type="title"/>
          </p:nvPr>
        </p:nvSpPr>
        <p:spPr>
          <a:xfrm>
            <a:off x="1284000" y="1688025"/>
            <a:ext cx="6576000" cy="10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9" name="Google Shape;2079;p111"/>
          <p:cNvSpPr txBox="1"/>
          <p:nvPr>
            <p:ph idx="1" type="subTitle"/>
          </p:nvPr>
        </p:nvSpPr>
        <p:spPr>
          <a:xfrm>
            <a:off x="1284000" y="3043275"/>
            <a:ext cx="65760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080" name="Google Shape;2080;p11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081" name="Google Shape;2081;p11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082" name="Google Shape;2082;p11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1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1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1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6" name="Google Shape;2086;p11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087" name="Google Shape;2087;p11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88" name="Google Shape;2088;p11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89" name="Google Shape;2089;p11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90" name="Google Shape;2090;p11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91" name="Google Shape;2091;p11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092" name="Google Shape;2092;p111"/>
          <p:cNvGrpSpPr/>
          <p:nvPr/>
        </p:nvGrpSpPr>
        <p:grpSpPr>
          <a:xfrm>
            <a:off x="6356390" y="539490"/>
            <a:ext cx="2074385" cy="3734685"/>
            <a:chOff x="6356390" y="539490"/>
            <a:chExt cx="2074385" cy="3734685"/>
          </a:xfrm>
        </p:grpSpPr>
        <p:sp>
          <p:nvSpPr>
            <p:cNvPr id="2093" name="Google Shape;2093;p111"/>
            <p:cNvSpPr/>
            <p:nvPr/>
          </p:nvSpPr>
          <p:spPr>
            <a:xfrm rot="10800000">
              <a:off x="7982600" y="3826000"/>
              <a:ext cx="448175" cy="448175"/>
            </a:xfrm>
            <a:custGeom>
              <a:rect b="b" l="l" r="r" t="t"/>
              <a:pathLst>
                <a:path extrusionOk="0" h="17927" w="17927">
                  <a:moveTo>
                    <a:pt x="1" y="0"/>
                  </a:moveTo>
                  <a:lnTo>
                    <a:pt x="1" y="5985"/>
                  </a:lnTo>
                  <a:lnTo>
                    <a:pt x="1" y="17926"/>
                  </a:lnTo>
                  <a:lnTo>
                    <a:pt x="5986" y="17926"/>
                  </a:lnTo>
                  <a:lnTo>
                    <a:pt x="5986" y="5985"/>
                  </a:lnTo>
                  <a:lnTo>
                    <a:pt x="17927" y="5985"/>
                  </a:lnTo>
                  <a:lnTo>
                    <a:pt x="17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4" name="Google Shape;2094;p111"/>
            <p:cNvGrpSpPr/>
            <p:nvPr/>
          </p:nvGrpSpPr>
          <p:grpSpPr>
            <a:xfrm>
              <a:off x="6356390" y="539490"/>
              <a:ext cx="1073107" cy="238198"/>
              <a:chOff x="3527475" y="1620225"/>
              <a:chExt cx="1270550" cy="282025"/>
            </a:xfrm>
          </p:grpSpPr>
          <p:sp>
            <p:nvSpPr>
              <p:cNvPr id="2095" name="Google Shape;2095;p111"/>
              <p:cNvSpPr/>
              <p:nvPr/>
            </p:nvSpPr>
            <p:spPr>
              <a:xfrm>
                <a:off x="4318525" y="1620225"/>
                <a:ext cx="479500" cy="282025"/>
              </a:xfrm>
              <a:custGeom>
                <a:rect b="b" l="l" r="r" t="t"/>
                <a:pathLst>
                  <a:path extrusionOk="0" h="11281" w="19180">
                    <a:moveTo>
                      <a:pt x="7900" y="1"/>
                    </a:moveTo>
                    <a:lnTo>
                      <a:pt x="0" y="11280"/>
                    </a:lnTo>
                    <a:lnTo>
                      <a:pt x="11279" y="11280"/>
                    </a:lnTo>
                    <a:lnTo>
                      <a:pt x="19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111"/>
              <p:cNvSpPr/>
              <p:nvPr/>
            </p:nvSpPr>
            <p:spPr>
              <a:xfrm>
                <a:off x="4160450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111"/>
              <p:cNvSpPr/>
              <p:nvPr/>
            </p:nvSpPr>
            <p:spPr>
              <a:xfrm>
                <a:off x="4002025" y="1620225"/>
                <a:ext cx="295400" cy="282025"/>
              </a:xfrm>
              <a:custGeom>
                <a:rect b="b" l="l" r="r" t="t"/>
                <a:pathLst>
                  <a:path extrusionOk="0" h="11281" w="11816">
                    <a:moveTo>
                      <a:pt x="7900" y="1"/>
                    </a:moveTo>
                    <a:lnTo>
                      <a:pt x="1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111"/>
              <p:cNvSpPr/>
              <p:nvPr/>
            </p:nvSpPr>
            <p:spPr>
              <a:xfrm>
                <a:off x="3843950" y="1620225"/>
                <a:ext cx="295050" cy="282025"/>
              </a:xfrm>
              <a:custGeom>
                <a:rect b="b" l="l" r="r" t="t"/>
                <a:pathLst>
                  <a:path extrusionOk="0" h="11281" w="11802">
                    <a:moveTo>
                      <a:pt x="7901" y="1"/>
                    </a:moveTo>
                    <a:lnTo>
                      <a:pt x="1" y="11280"/>
                    </a:lnTo>
                    <a:lnTo>
                      <a:pt x="3902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111"/>
              <p:cNvSpPr/>
              <p:nvPr/>
            </p:nvSpPr>
            <p:spPr>
              <a:xfrm>
                <a:off x="3685550" y="1620225"/>
                <a:ext cx="295375" cy="282025"/>
              </a:xfrm>
              <a:custGeom>
                <a:rect b="b" l="l" r="r" t="t"/>
                <a:pathLst>
                  <a:path extrusionOk="0" h="11281" w="11815">
                    <a:moveTo>
                      <a:pt x="7900" y="1"/>
                    </a:moveTo>
                    <a:lnTo>
                      <a:pt x="0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111"/>
              <p:cNvSpPr/>
              <p:nvPr/>
            </p:nvSpPr>
            <p:spPr>
              <a:xfrm>
                <a:off x="3527475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01" name="Google Shape;2101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9250" y="2961475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4" name="Google Shape;2104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6876" y="17827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06" name="Google Shape;2106;p113"/>
          <p:cNvSpPr txBox="1"/>
          <p:nvPr>
            <p:ph hasCustomPrompt="1" idx="2" type="title"/>
          </p:nvPr>
        </p:nvSpPr>
        <p:spPr>
          <a:xfrm>
            <a:off x="183666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7" name="Google Shape;2107;p113"/>
          <p:cNvSpPr txBox="1"/>
          <p:nvPr>
            <p:ph hasCustomPrompt="1" idx="3" type="title"/>
          </p:nvPr>
        </p:nvSpPr>
        <p:spPr>
          <a:xfrm>
            <a:off x="183666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8" name="Google Shape;2108;p113"/>
          <p:cNvSpPr txBox="1"/>
          <p:nvPr>
            <p:ph hasCustomPrompt="1" idx="4" type="title"/>
          </p:nvPr>
        </p:nvSpPr>
        <p:spPr>
          <a:xfrm>
            <a:off x="4204550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9" name="Google Shape;2109;p113"/>
          <p:cNvSpPr txBox="1"/>
          <p:nvPr>
            <p:ph hasCustomPrompt="1" idx="5" type="title"/>
          </p:nvPr>
        </p:nvSpPr>
        <p:spPr>
          <a:xfrm>
            <a:off x="4204550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0" name="Google Shape;2110;p113"/>
          <p:cNvSpPr txBox="1"/>
          <p:nvPr>
            <p:ph hasCustomPrompt="1" idx="6" type="title"/>
          </p:nvPr>
        </p:nvSpPr>
        <p:spPr>
          <a:xfrm>
            <a:off x="657251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1" name="Google Shape;2111;p113"/>
          <p:cNvSpPr txBox="1"/>
          <p:nvPr>
            <p:ph hasCustomPrompt="1" idx="7" type="title"/>
          </p:nvPr>
        </p:nvSpPr>
        <p:spPr>
          <a:xfrm>
            <a:off x="657251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2" name="Google Shape;2112;p113"/>
          <p:cNvSpPr txBox="1"/>
          <p:nvPr>
            <p:ph idx="1" type="subTitle"/>
          </p:nvPr>
        </p:nvSpPr>
        <p:spPr>
          <a:xfrm>
            <a:off x="110361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13" name="Google Shape;2113;p113"/>
          <p:cNvSpPr txBox="1"/>
          <p:nvPr>
            <p:ph idx="8" type="subTitle"/>
          </p:nvPr>
        </p:nvSpPr>
        <p:spPr>
          <a:xfrm>
            <a:off x="3471550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14" name="Google Shape;2114;p113"/>
          <p:cNvSpPr txBox="1"/>
          <p:nvPr>
            <p:ph idx="9" type="subTitle"/>
          </p:nvPr>
        </p:nvSpPr>
        <p:spPr>
          <a:xfrm>
            <a:off x="583946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15" name="Google Shape;2115;p113"/>
          <p:cNvSpPr txBox="1"/>
          <p:nvPr>
            <p:ph idx="13" type="subTitle"/>
          </p:nvPr>
        </p:nvSpPr>
        <p:spPr>
          <a:xfrm>
            <a:off x="110361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16" name="Google Shape;2116;p113"/>
          <p:cNvSpPr txBox="1"/>
          <p:nvPr>
            <p:ph idx="14" type="subTitle"/>
          </p:nvPr>
        </p:nvSpPr>
        <p:spPr>
          <a:xfrm>
            <a:off x="3471550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17" name="Google Shape;2117;p113"/>
          <p:cNvSpPr txBox="1"/>
          <p:nvPr>
            <p:ph idx="15" type="subTitle"/>
          </p:nvPr>
        </p:nvSpPr>
        <p:spPr>
          <a:xfrm>
            <a:off x="583946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118" name="Google Shape;2118;p11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119" name="Google Shape;2119;p11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120" name="Google Shape;2120;p11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11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11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11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4" name="Google Shape;2124;p11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125" name="Google Shape;2125;p11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26" name="Google Shape;2126;p11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27" name="Google Shape;2127;p11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28" name="Google Shape;2128;p11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29" name="Google Shape;2129;p11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130" name="Google Shape;2130;p113"/>
          <p:cNvGrpSpPr/>
          <p:nvPr/>
        </p:nvGrpSpPr>
        <p:grpSpPr>
          <a:xfrm>
            <a:off x="431225" y="973200"/>
            <a:ext cx="8759925" cy="2382050"/>
            <a:chOff x="431225" y="973200"/>
            <a:chExt cx="8759925" cy="2382050"/>
          </a:xfrm>
        </p:grpSpPr>
        <p:grpSp>
          <p:nvGrpSpPr>
            <p:cNvPr id="2131" name="Google Shape;2131;p113"/>
            <p:cNvGrpSpPr/>
            <p:nvPr/>
          </p:nvGrpSpPr>
          <p:grpSpPr>
            <a:xfrm>
              <a:off x="431225" y="973200"/>
              <a:ext cx="282000" cy="1270550"/>
              <a:chOff x="4314650" y="3034025"/>
              <a:chExt cx="282000" cy="1270550"/>
            </a:xfrm>
          </p:grpSpPr>
          <p:sp>
            <p:nvSpPr>
              <p:cNvPr id="2132" name="Google Shape;2132;p113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113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113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113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113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113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8" name="Google Shape;2138;p113"/>
            <p:cNvGrpSpPr/>
            <p:nvPr/>
          </p:nvGrpSpPr>
          <p:grpSpPr>
            <a:xfrm>
              <a:off x="8499375" y="2663475"/>
              <a:ext cx="691775" cy="691775"/>
              <a:chOff x="1323700" y="2294750"/>
              <a:chExt cx="691775" cy="691775"/>
            </a:xfrm>
          </p:grpSpPr>
          <p:sp>
            <p:nvSpPr>
              <p:cNvPr id="2139" name="Google Shape;2139;p113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113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113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113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2145" name="Google Shape;2145;p114"/>
          <p:cNvGrpSpPr/>
          <p:nvPr/>
        </p:nvGrpSpPr>
        <p:grpSpPr>
          <a:xfrm rot="10800000">
            <a:off x="268675" y="1318850"/>
            <a:ext cx="282000" cy="1270550"/>
            <a:chOff x="4314650" y="3034025"/>
            <a:chExt cx="282000" cy="1270550"/>
          </a:xfrm>
        </p:grpSpPr>
        <p:sp>
          <p:nvSpPr>
            <p:cNvPr id="2146" name="Google Shape;2146;p114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14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14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14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14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14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2" name="Google Shape;2152;p11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153" name="Google Shape;2153;p11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154" name="Google Shape;2154;p11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11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11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11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8" name="Google Shape;2158;p11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159" name="Google Shape;2159;p11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60" name="Google Shape;2160;p11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61" name="Google Shape;2161;p11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62" name="Google Shape;2162;p11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63" name="Google Shape;2163;p11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66" name="Google Shape;2166;p11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167" name="Google Shape;2167;p11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168" name="Google Shape;2168;p11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1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11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11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2" name="Google Shape;2172;p11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173" name="Google Shape;2173;p11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74" name="Google Shape;2174;p11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75" name="Google Shape;2175;p11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76" name="Google Shape;2176;p11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77" name="Google Shape;2177;p11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178" name="Google Shape;2178;p115"/>
          <p:cNvSpPr/>
          <p:nvPr/>
        </p:nvSpPr>
        <p:spPr>
          <a:xfrm>
            <a:off x="104700" y="1705375"/>
            <a:ext cx="391853" cy="392090"/>
          </a:xfrm>
          <a:custGeom>
            <a:rect b="b" l="l" r="r" t="t"/>
            <a:pathLst>
              <a:path extrusionOk="0" h="23180" w="23166">
                <a:moveTo>
                  <a:pt x="5704" y="1"/>
                </a:moveTo>
                <a:lnTo>
                  <a:pt x="1" y="5704"/>
                </a:lnTo>
                <a:lnTo>
                  <a:pt x="5873" y="11590"/>
                </a:lnTo>
                <a:lnTo>
                  <a:pt x="1" y="17476"/>
                </a:lnTo>
                <a:lnTo>
                  <a:pt x="5704" y="23179"/>
                </a:lnTo>
                <a:lnTo>
                  <a:pt x="11576" y="17293"/>
                </a:lnTo>
                <a:lnTo>
                  <a:pt x="17462" y="23179"/>
                </a:lnTo>
                <a:lnTo>
                  <a:pt x="23165" y="17476"/>
                </a:lnTo>
                <a:lnTo>
                  <a:pt x="17279" y="11590"/>
                </a:lnTo>
                <a:lnTo>
                  <a:pt x="23165" y="5704"/>
                </a:lnTo>
                <a:lnTo>
                  <a:pt x="17462" y="1"/>
                </a:lnTo>
                <a:lnTo>
                  <a:pt x="11576" y="5887"/>
                </a:lnTo>
                <a:lnTo>
                  <a:pt x="57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9" name="Google Shape;2179;p115"/>
          <p:cNvGrpSpPr/>
          <p:nvPr/>
        </p:nvGrpSpPr>
        <p:grpSpPr>
          <a:xfrm>
            <a:off x="8669075" y="2907550"/>
            <a:ext cx="282000" cy="1270550"/>
            <a:chOff x="4314650" y="3034025"/>
            <a:chExt cx="282000" cy="1270550"/>
          </a:xfrm>
        </p:grpSpPr>
        <p:sp>
          <p:nvSpPr>
            <p:cNvPr id="2180" name="Google Shape;2180;p115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15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15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15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15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15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7" name="Google Shape;2187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38889" y="25928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16"/>
          <p:cNvSpPr txBox="1"/>
          <p:nvPr>
            <p:ph type="title"/>
          </p:nvPr>
        </p:nvSpPr>
        <p:spPr>
          <a:xfrm>
            <a:off x="1753125" y="1739550"/>
            <a:ext cx="299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9" name="Google Shape;2189;p116"/>
          <p:cNvSpPr txBox="1"/>
          <p:nvPr>
            <p:ph idx="1" type="subTitle"/>
          </p:nvPr>
        </p:nvSpPr>
        <p:spPr>
          <a:xfrm>
            <a:off x="1753125" y="2312250"/>
            <a:ext cx="2993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190" name="Google Shape;2190;p11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191" name="Google Shape;2191;p11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192" name="Google Shape;2192;p11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1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11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1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6" name="Google Shape;2196;p11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197" name="Google Shape;2197;p11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98" name="Google Shape;2198;p11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99" name="Google Shape;2199;p11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00" name="Google Shape;2200;p11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01" name="Google Shape;2201;p11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202" name="Google Shape;2202;p116"/>
          <p:cNvGrpSpPr/>
          <p:nvPr/>
        </p:nvGrpSpPr>
        <p:grpSpPr>
          <a:xfrm rot="5400000">
            <a:off x="1207500" y="-236775"/>
            <a:ext cx="282000" cy="1270550"/>
            <a:chOff x="4314650" y="3034025"/>
            <a:chExt cx="282000" cy="1270550"/>
          </a:xfrm>
        </p:grpSpPr>
        <p:sp>
          <p:nvSpPr>
            <p:cNvPr id="2203" name="Google Shape;2203;p116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16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16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16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16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16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1" name="Google Shape;2211;p117"/>
          <p:cNvSpPr txBox="1"/>
          <p:nvPr>
            <p:ph idx="1" type="subTitle"/>
          </p:nvPr>
        </p:nvSpPr>
        <p:spPr>
          <a:xfrm>
            <a:off x="1014538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2" name="Google Shape;2212;p117"/>
          <p:cNvSpPr txBox="1"/>
          <p:nvPr>
            <p:ph idx="2" type="subTitle"/>
          </p:nvPr>
        </p:nvSpPr>
        <p:spPr>
          <a:xfrm>
            <a:off x="3468983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3" name="Google Shape;2213;p117"/>
          <p:cNvSpPr txBox="1"/>
          <p:nvPr>
            <p:ph idx="3" type="subTitle"/>
          </p:nvPr>
        </p:nvSpPr>
        <p:spPr>
          <a:xfrm>
            <a:off x="5923397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4" name="Google Shape;2214;p117"/>
          <p:cNvSpPr txBox="1"/>
          <p:nvPr>
            <p:ph idx="4" type="subTitle"/>
          </p:nvPr>
        </p:nvSpPr>
        <p:spPr>
          <a:xfrm>
            <a:off x="1205788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15" name="Google Shape;2215;p117"/>
          <p:cNvSpPr txBox="1"/>
          <p:nvPr>
            <p:ph idx="5" type="subTitle"/>
          </p:nvPr>
        </p:nvSpPr>
        <p:spPr>
          <a:xfrm>
            <a:off x="3660233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16" name="Google Shape;2216;p117"/>
          <p:cNvSpPr txBox="1"/>
          <p:nvPr>
            <p:ph idx="6" type="subTitle"/>
          </p:nvPr>
        </p:nvSpPr>
        <p:spPr>
          <a:xfrm>
            <a:off x="6114647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2217" name="Google Shape;2217;p11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218" name="Google Shape;2218;p11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219" name="Google Shape;2219;p11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1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1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1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3" name="Google Shape;2223;p11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224" name="Google Shape;2224;p11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25" name="Google Shape;2225;p11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26" name="Google Shape;2226;p11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27" name="Google Shape;2227;p11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28" name="Google Shape;2228;p11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229" name="Google Shape;2229;p117"/>
          <p:cNvGrpSpPr/>
          <p:nvPr/>
        </p:nvGrpSpPr>
        <p:grpSpPr>
          <a:xfrm>
            <a:off x="133994" y="1474225"/>
            <a:ext cx="8777381" cy="2335122"/>
            <a:chOff x="133994" y="1474225"/>
            <a:chExt cx="8777381" cy="2335122"/>
          </a:xfrm>
        </p:grpSpPr>
        <p:grpSp>
          <p:nvGrpSpPr>
            <p:cNvPr id="2230" name="Google Shape;2230;p117"/>
            <p:cNvGrpSpPr/>
            <p:nvPr/>
          </p:nvGrpSpPr>
          <p:grpSpPr>
            <a:xfrm>
              <a:off x="133994" y="3230262"/>
              <a:ext cx="579085" cy="579085"/>
              <a:chOff x="1323700" y="2294750"/>
              <a:chExt cx="691775" cy="691775"/>
            </a:xfrm>
          </p:grpSpPr>
          <p:sp>
            <p:nvSpPr>
              <p:cNvPr id="2231" name="Google Shape;2231;p117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117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117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117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5" name="Google Shape;2235;p117"/>
            <p:cNvGrpSpPr/>
            <p:nvPr/>
          </p:nvGrpSpPr>
          <p:grpSpPr>
            <a:xfrm>
              <a:off x="8629375" y="1474225"/>
              <a:ext cx="282000" cy="1270550"/>
              <a:chOff x="4314650" y="3034025"/>
              <a:chExt cx="282000" cy="1270550"/>
            </a:xfrm>
          </p:grpSpPr>
          <p:sp>
            <p:nvSpPr>
              <p:cNvPr id="2236" name="Google Shape;2236;p117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117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17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17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117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117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4" name="Google Shape;2244;p118"/>
          <p:cNvSpPr txBox="1"/>
          <p:nvPr>
            <p:ph idx="1" type="subTitle"/>
          </p:nvPr>
        </p:nvSpPr>
        <p:spPr>
          <a:xfrm>
            <a:off x="1514688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5" name="Google Shape;2245;p118"/>
          <p:cNvSpPr txBox="1"/>
          <p:nvPr>
            <p:ph idx="2" type="subTitle"/>
          </p:nvPr>
        </p:nvSpPr>
        <p:spPr>
          <a:xfrm>
            <a:off x="4818313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6" name="Google Shape;2246;p118"/>
          <p:cNvSpPr txBox="1"/>
          <p:nvPr>
            <p:ph idx="3" type="subTitle"/>
          </p:nvPr>
        </p:nvSpPr>
        <p:spPr>
          <a:xfrm>
            <a:off x="1514688" y="336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7" name="Google Shape;2247;p118"/>
          <p:cNvSpPr txBox="1"/>
          <p:nvPr>
            <p:ph idx="4" type="subTitle"/>
          </p:nvPr>
        </p:nvSpPr>
        <p:spPr>
          <a:xfrm>
            <a:off x="4818313" y="3368900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8" name="Google Shape;2248;p118"/>
          <p:cNvSpPr txBox="1"/>
          <p:nvPr>
            <p:ph idx="5" type="subTitle"/>
          </p:nvPr>
        </p:nvSpPr>
        <p:spPr>
          <a:xfrm>
            <a:off x="15146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49" name="Google Shape;2249;p118"/>
          <p:cNvSpPr txBox="1"/>
          <p:nvPr>
            <p:ph idx="6" type="subTitle"/>
          </p:nvPr>
        </p:nvSpPr>
        <p:spPr>
          <a:xfrm>
            <a:off x="1514688" y="2998225"/>
            <a:ext cx="284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50" name="Google Shape;2250;p118"/>
          <p:cNvSpPr txBox="1"/>
          <p:nvPr>
            <p:ph idx="7" type="subTitle"/>
          </p:nvPr>
        </p:nvSpPr>
        <p:spPr>
          <a:xfrm>
            <a:off x="48182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51" name="Google Shape;2251;p118"/>
          <p:cNvSpPr txBox="1"/>
          <p:nvPr>
            <p:ph idx="8" type="subTitle"/>
          </p:nvPr>
        </p:nvSpPr>
        <p:spPr>
          <a:xfrm>
            <a:off x="4818287" y="299822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2252" name="Google Shape;2252;p11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253" name="Google Shape;2253;p11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254" name="Google Shape;2254;p11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1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1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11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8" name="Google Shape;2258;p11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259" name="Google Shape;2259;p11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60" name="Google Shape;2260;p11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61" name="Google Shape;2261;p11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62" name="Google Shape;2262;p11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63" name="Google Shape;2263;p11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264" name="Google Shape;2264;p118"/>
          <p:cNvGrpSpPr/>
          <p:nvPr/>
        </p:nvGrpSpPr>
        <p:grpSpPr>
          <a:xfrm>
            <a:off x="8430775" y="2260363"/>
            <a:ext cx="282000" cy="1270550"/>
            <a:chOff x="4314650" y="3034025"/>
            <a:chExt cx="282000" cy="1270550"/>
          </a:xfrm>
        </p:grpSpPr>
        <p:sp>
          <p:nvSpPr>
            <p:cNvPr id="2265" name="Google Shape;2265;p118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18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18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18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18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18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73" name="Google Shape;2273;p119"/>
          <p:cNvSpPr txBox="1"/>
          <p:nvPr>
            <p:ph idx="1" type="subTitle"/>
          </p:nvPr>
        </p:nvSpPr>
        <p:spPr>
          <a:xfrm>
            <a:off x="823075" y="166947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4" name="Google Shape;2274;p119"/>
          <p:cNvSpPr txBox="1"/>
          <p:nvPr>
            <p:ph idx="2" type="subTitle"/>
          </p:nvPr>
        </p:nvSpPr>
        <p:spPr>
          <a:xfrm>
            <a:off x="3472291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5" name="Google Shape;2275;p119"/>
          <p:cNvSpPr txBox="1"/>
          <p:nvPr>
            <p:ph idx="3" type="subTitle"/>
          </p:nvPr>
        </p:nvSpPr>
        <p:spPr>
          <a:xfrm>
            <a:off x="823075" y="3325725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6" name="Google Shape;2276;p119"/>
          <p:cNvSpPr txBox="1"/>
          <p:nvPr>
            <p:ph idx="4" type="subTitle"/>
          </p:nvPr>
        </p:nvSpPr>
        <p:spPr>
          <a:xfrm>
            <a:off x="3472291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7" name="Google Shape;2277;p119"/>
          <p:cNvSpPr txBox="1"/>
          <p:nvPr>
            <p:ph idx="5" type="subTitle"/>
          </p:nvPr>
        </p:nvSpPr>
        <p:spPr>
          <a:xfrm>
            <a:off x="6117332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8" name="Google Shape;2278;p119"/>
          <p:cNvSpPr txBox="1"/>
          <p:nvPr>
            <p:ph idx="6" type="subTitle"/>
          </p:nvPr>
        </p:nvSpPr>
        <p:spPr>
          <a:xfrm>
            <a:off x="6117332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9" name="Google Shape;2279;p119"/>
          <p:cNvSpPr txBox="1"/>
          <p:nvPr>
            <p:ph idx="7" type="subTitle"/>
          </p:nvPr>
        </p:nvSpPr>
        <p:spPr>
          <a:xfrm>
            <a:off x="827409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80" name="Google Shape;2280;p119"/>
          <p:cNvSpPr txBox="1"/>
          <p:nvPr>
            <p:ph idx="8" type="subTitle"/>
          </p:nvPr>
        </p:nvSpPr>
        <p:spPr>
          <a:xfrm>
            <a:off x="3476458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81" name="Google Shape;2281;p119"/>
          <p:cNvSpPr txBox="1"/>
          <p:nvPr>
            <p:ph idx="9" type="subTitle"/>
          </p:nvPr>
        </p:nvSpPr>
        <p:spPr>
          <a:xfrm>
            <a:off x="6121332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82" name="Google Shape;2282;p119"/>
          <p:cNvSpPr txBox="1"/>
          <p:nvPr>
            <p:ph idx="13" type="subTitle"/>
          </p:nvPr>
        </p:nvSpPr>
        <p:spPr>
          <a:xfrm>
            <a:off x="827409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83" name="Google Shape;2283;p119"/>
          <p:cNvSpPr txBox="1"/>
          <p:nvPr>
            <p:ph idx="14" type="subTitle"/>
          </p:nvPr>
        </p:nvSpPr>
        <p:spPr>
          <a:xfrm>
            <a:off x="3476458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84" name="Google Shape;2284;p119"/>
          <p:cNvSpPr txBox="1"/>
          <p:nvPr>
            <p:ph idx="15" type="subTitle"/>
          </p:nvPr>
        </p:nvSpPr>
        <p:spPr>
          <a:xfrm>
            <a:off x="6121332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2285" name="Google Shape;2285;p11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286" name="Google Shape;2286;p11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287" name="Google Shape;2287;p11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11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11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11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1" name="Google Shape;2291;p11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292" name="Google Shape;2292;p11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93" name="Google Shape;2293;p11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94" name="Google Shape;2294;p11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95" name="Google Shape;2295;p11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96" name="Google Shape;2296;p11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297" name="Google Shape;2297;p119"/>
          <p:cNvGrpSpPr/>
          <p:nvPr/>
        </p:nvGrpSpPr>
        <p:grpSpPr>
          <a:xfrm>
            <a:off x="309925" y="1623125"/>
            <a:ext cx="8709736" cy="2431899"/>
            <a:chOff x="309925" y="1623125"/>
            <a:chExt cx="8709736" cy="2431899"/>
          </a:xfrm>
        </p:grpSpPr>
        <p:sp>
          <p:nvSpPr>
            <p:cNvPr id="2298" name="Google Shape;2298;p119"/>
            <p:cNvSpPr/>
            <p:nvPr/>
          </p:nvSpPr>
          <p:spPr>
            <a:xfrm flipH="1">
              <a:off x="8557094" y="1623125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9" name="Google Shape;2299;p119"/>
            <p:cNvGrpSpPr/>
            <p:nvPr/>
          </p:nvGrpSpPr>
          <p:grpSpPr>
            <a:xfrm>
              <a:off x="309925" y="2949773"/>
              <a:ext cx="245312" cy="1105251"/>
              <a:chOff x="4314650" y="3034025"/>
              <a:chExt cx="282000" cy="1270550"/>
            </a:xfrm>
          </p:grpSpPr>
          <p:sp>
            <p:nvSpPr>
              <p:cNvPr id="2300" name="Google Shape;2300;p119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19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119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19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19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119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7" name="Google Shape;2307;p120"/>
          <p:cNvGrpSpPr/>
          <p:nvPr/>
        </p:nvGrpSpPr>
        <p:grpSpPr>
          <a:xfrm>
            <a:off x="-429924" y="869275"/>
            <a:ext cx="9971360" cy="2900874"/>
            <a:chOff x="-429924" y="869275"/>
            <a:chExt cx="9971360" cy="2900874"/>
          </a:xfrm>
        </p:grpSpPr>
        <p:pic>
          <p:nvPicPr>
            <p:cNvPr id="2308" name="Google Shape;2308;p1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429924" y="1152650"/>
              <a:ext cx="2383774" cy="261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8713" y="869275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0" name="Google Shape;2310;p120"/>
          <p:cNvSpPr txBox="1"/>
          <p:nvPr>
            <p:ph type="title"/>
          </p:nvPr>
        </p:nvSpPr>
        <p:spPr>
          <a:xfrm>
            <a:off x="3017885" y="734650"/>
            <a:ext cx="3108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11" name="Google Shape;2311;p120"/>
          <p:cNvSpPr txBox="1"/>
          <p:nvPr>
            <p:ph idx="1" type="subTitle"/>
          </p:nvPr>
        </p:nvSpPr>
        <p:spPr>
          <a:xfrm>
            <a:off x="3017850" y="1634350"/>
            <a:ext cx="3108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12" name="Google Shape;2312;p12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13" name="Google Shape;2313;p12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314" name="Google Shape;2314;p12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315" name="Google Shape;2315;p12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12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2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2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9" name="Google Shape;2319;p12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320" name="Google Shape;2320;p12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21" name="Google Shape;2321;p12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22" name="Google Shape;2322;p12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23" name="Google Shape;2323;p12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24" name="Google Shape;2324;p12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325" name="Google Shape;2325;p120"/>
          <p:cNvGrpSpPr/>
          <p:nvPr/>
        </p:nvGrpSpPr>
        <p:grpSpPr>
          <a:xfrm>
            <a:off x="367338" y="2117225"/>
            <a:ext cx="8345438" cy="2072725"/>
            <a:chOff x="367338" y="2117225"/>
            <a:chExt cx="8345438" cy="2072725"/>
          </a:xfrm>
        </p:grpSpPr>
        <p:grpSp>
          <p:nvGrpSpPr>
            <p:cNvPr id="2326" name="Google Shape;2326;p120"/>
            <p:cNvGrpSpPr/>
            <p:nvPr/>
          </p:nvGrpSpPr>
          <p:grpSpPr>
            <a:xfrm>
              <a:off x="8430775" y="2919400"/>
              <a:ext cx="282000" cy="1270550"/>
              <a:chOff x="4314650" y="3034025"/>
              <a:chExt cx="282000" cy="1270550"/>
            </a:xfrm>
          </p:grpSpPr>
          <p:sp>
            <p:nvSpPr>
              <p:cNvPr id="2327" name="Google Shape;2327;p120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20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20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20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120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120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3" name="Google Shape;2333;p120"/>
            <p:cNvGrpSpPr/>
            <p:nvPr/>
          </p:nvGrpSpPr>
          <p:grpSpPr>
            <a:xfrm>
              <a:off x="367338" y="2117225"/>
              <a:ext cx="691775" cy="691775"/>
              <a:chOff x="1323700" y="2294750"/>
              <a:chExt cx="691775" cy="691775"/>
            </a:xfrm>
          </p:grpSpPr>
          <p:sp>
            <p:nvSpPr>
              <p:cNvPr id="2334" name="Google Shape;2334;p120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20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120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120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9" name="Google Shape;2339;p12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340" name="Google Shape;2340;p12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341" name="Google Shape;2341;p12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12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12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12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5" name="Google Shape;2345;p12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346" name="Google Shape;2346;p12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47" name="Google Shape;2347;p12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48" name="Google Shape;2348;p12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49" name="Google Shape;2349;p12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50" name="Google Shape;2350;p12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351" name="Google Shape;2351;p121"/>
          <p:cNvGrpSpPr/>
          <p:nvPr/>
        </p:nvGrpSpPr>
        <p:grpSpPr>
          <a:xfrm>
            <a:off x="518200" y="1466673"/>
            <a:ext cx="245312" cy="1105251"/>
            <a:chOff x="4314650" y="3034025"/>
            <a:chExt cx="282000" cy="1270550"/>
          </a:xfrm>
        </p:grpSpPr>
        <p:sp>
          <p:nvSpPr>
            <p:cNvPr id="2352" name="Google Shape;2352;p121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21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21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21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21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21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8" name="Google Shape;2358;p121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9" name="Google Shape;2359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55097" y="228377"/>
            <a:ext cx="2665774" cy="24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1" name="Google Shape;2361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89499" y="1907625"/>
            <a:ext cx="2762949" cy="3033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2" name="Google Shape;2362;p12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363" name="Google Shape;2363;p12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364" name="Google Shape;2364;p12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2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2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12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8" name="Google Shape;2368;p12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369" name="Google Shape;2369;p12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70" name="Google Shape;2370;p12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71" name="Google Shape;2371;p12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72" name="Google Shape;2372;p12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73" name="Google Shape;2373;p12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374" name="Google Shape;2374;p122"/>
          <p:cNvGrpSpPr/>
          <p:nvPr/>
        </p:nvGrpSpPr>
        <p:grpSpPr>
          <a:xfrm>
            <a:off x="367325" y="3104925"/>
            <a:ext cx="691775" cy="691775"/>
            <a:chOff x="1323700" y="2294750"/>
            <a:chExt cx="691775" cy="691775"/>
          </a:xfrm>
        </p:grpSpPr>
        <p:sp>
          <p:nvSpPr>
            <p:cNvPr id="2375" name="Google Shape;2375;p122"/>
            <p:cNvSpPr/>
            <p:nvPr/>
          </p:nvSpPr>
          <p:spPr>
            <a:xfrm>
              <a:off x="1375450" y="230425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1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0" y="21165"/>
                  </a:lnTo>
                  <a:lnTo>
                    <a:pt x="16673" y="12618"/>
                  </a:lnTo>
                  <a:lnTo>
                    <a:pt x="25220" y="4056"/>
                  </a:lnTo>
                  <a:lnTo>
                    <a:pt x="21165" y="1"/>
                  </a:lnTo>
                  <a:lnTo>
                    <a:pt x="12603" y="8548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22"/>
            <p:cNvSpPr/>
            <p:nvPr/>
          </p:nvSpPr>
          <p:spPr>
            <a:xfrm>
              <a:off x="1365925" y="2294750"/>
              <a:ext cx="649550" cy="649550"/>
            </a:xfrm>
            <a:custGeom>
              <a:rect b="b" l="l" r="r" t="t"/>
              <a:pathLst>
                <a:path extrusionOk="0" h="25982" w="25982">
                  <a:moveTo>
                    <a:pt x="21546" y="747"/>
                  </a:moveTo>
                  <a:lnTo>
                    <a:pt x="25249" y="4436"/>
                  </a:lnTo>
                  <a:lnTo>
                    <a:pt x="16688" y="12984"/>
                  </a:lnTo>
                  <a:lnTo>
                    <a:pt x="25249" y="21531"/>
                  </a:lnTo>
                  <a:lnTo>
                    <a:pt x="21546" y="25235"/>
                  </a:lnTo>
                  <a:lnTo>
                    <a:pt x="12984" y="16673"/>
                  </a:lnTo>
                  <a:lnTo>
                    <a:pt x="4451" y="25235"/>
                  </a:lnTo>
                  <a:lnTo>
                    <a:pt x="747" y="21545"/>
                  </a:lnTo>
                  <a:lnTo>
                    <a:pt x="9295" y="12998"/>
                  </a:lnTo>
                  <a:lnTo>
                    <a:pt x="747" y="4436"/>
                  </a:lnTo>
                  <a:lnTo>
                    <a:pt x="4437" y="747"/>
                  </a:lnTo>
                  <a:lnTo>
                    <a:pt x="12984" y="9308"/>
                  </a:lnTo>
                  <a:lnTo>
                    <a:pt x="21546" y="747"/>
                  </a:lnTo>
                  <a:close/>
                  <a:moveTo>
                    <a:pt x="4437" y="0"/>
                  </a:moveTo>
                  <a:lnTo>
                    <a:pt x="1" y="4436"/>
                  </a:lnTo>
                  <a:lnTo>
                    <a:pt x="8562" y="12998"/>
                  </a:lnTo>
                  <a:lnTo>
                    <a:pt x="1" y="21545"/>
                  </a:lnTo>
                  <a:lnTo>
                    <a:pt x="4437" y="25981"/>
                  </a:lnTo>
                  <a:lnTo>
                    <a:pt x="12984" y="17419"/>
                  </a:lnTo>
                  <a:lnTo>
                    <a:pt x="21546" y="25981"/>
                  </a:lnTo>
                  <a:lnTo>
                    <a:pt x="25982" y="21545"/>
                  </a:lnTo>
                  <a:lnTo>
                    <a:pt x="17434" y="12998"/>
                  </a:lnTo>
                  <a:lnTo>
                    <a:pt x="25982" y="4436"/>
                  </a:lnTo>
                  <a:lnTo>
                    <a:pt x="21546" y="0"/>
                  </a:lnTo>
                  <a:lnTo>
                    <a:pt x="12984" y="8562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22"/>
            <p:cNvSpPr/>
            <p:nvPr/>
          </p:nvSpPr>
          <p:spPr>
            <a:xfrm>
              <a:off x="1333200" y="234650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0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1" y="21165"/>
                  </a:lnTo>
                  <a:lnTo>
                    <a:pt x="16673" y="12618"/>
                  </a:lnTo>
                  <a:lnTo>
                    <a:pt x="25221" y="4056"/>
                  </a:lnTo>
                  <a:lnTo>
                    <a:pt x="21165" y="0"/>
                  </a:lnTo>
                  <a:lnTo>
                    <a:pt x="12603" y="8548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22"/>
            <p:cNvSpPr/>
            <p:nvPr/>
          </p:nvSpPr>
          <p:spPr>
            <a:xfrm>
              <a:off x="1323700" y="2337350"/>
              <a:ext cx="649525" cy="649175"/>
            </a:xfrm>
            <a:custGeom>
              <a:rect b="b" l="l" r="r" t="t"/>
              <a:pathLst>
                <a:path extrusionOk="0" h="25967" w="25981">
                  <a:moveTo>
                    <a:pt x="21531" y="733"/>
                  </a:moveTo>
                  <a:lnTo>
                    <a:pt x="25220" y="4422"/>
                  </a:lnTo>
                  <a:lnTo>
                    <a:pt x="16673" y="12984"/>
                  </a:lnTo>
                  <a:lnTo>
                    <a:pt x="25234" y="21531"/>
                  </a:lnTo>
                  <a:lnTo>
                    <a:pt x="21545" y="25221"/>
                  </a:lnTo>
                  <a:lnTo>
                    <a:pt x="12983" y="16673"/>
                  </a:lnTo>
                  <a:lnTo>
                    <a:pt x="4450" y="25221"/>
                  </a:lnTo>
                  <a:lnTo>
                    <a:pt x="746" y="21531"/>
                  </a:lnTo>
                  <a:lnTo>
                    <a:pt x="9294" y="12984"/>
                  </a:lnTo>
                  <a:lnTo>
                    <a:pt x="732" y="4422"/>
                  </a:lnTo>
                  <a:lnTo>
                    <a:pt x="4436" y="747"/>
                  </a:lnTo>
                  <a:lnTo>
                    <a:pt x="12983" y="9294"/>
                  </a:lnTo>
                  <a:lnTo>
                    <a:pt x="21531" y="733"/>
                  </a:lnTo>
                  <a:close/>
                  <a:moveTo>
                    <a:pt x="4436" y="0"/>
                  </a:moveTo>
                  <a:lnTo>
                    <a:pt x="0" y="4422"/>
                  </a:lnTo>
                  <a:lnTo>
                    <a:pt x="8548" y="12984"/>
                  </a:lnTo>
                  <a:lnTo>
                    <a:pt x="0" y="21531"/>
                  </a:lnTo>
                  <a:lnTo>
                    <a:pt x="4436" y="25967"/>
                  </a:lnTo>
                  <a:lnTo>
                    <a:pt x="12983" y="17419"/>
                  </a:lnTo>
                  <a:lnTo>
                    <a:pt x="21545" y="25967"/>
                  </a:lnTo>
                  <a:lnTo>
                    <a:pt x="25981" y="21531"/>
                  </a:lnTo>
                  <a:lnTo>
                    <a:pt x="17433" y="12984"/>
                  </a:lnTo>
                  <a:lnTo>
                    <a:pt x="25967" y="4422"/>
                  </a:lnTo>
                  <a:lnTo>
                    <a:pt x="21545" y="0"/>
                  </a:lnTo>
                  <a:lnTo>
                    <a:pt x="12983" y="8548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79" name="Google Shape;237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00" y="-1096825"/>
            <a:ext cx="2795599" cy="28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24"/>
          <p:cNvSpPr txBox="1"/>
          <p:nvPr>
            <p:ph type="ctrTitle"/>
          </p:nvPr>
        </p:nvSpPr>
        <p:spPr>
          <a:xfrm>
            <a:off x="1396950" y="1489325"/>
            <a:ext cx="6350100" cy="14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85" name="Google Shape;2385;p124"/>
          <p:cNvSpPr txBox="1"/>
          <p:nvPr>
            <p:ph idx="1" type="subTitle"/>
          </p:nvPr>
        </p:nvSpPr>
        <p:spPr>
          <a:xfrm>
            <a:off x="2307675" y="31783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386" name="Google Shape;2386;p12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sp>
          <p:nvSpPr>
            <p:cNvPr id="2387" name="Google Shape;2387;p124"/>
            <p:cNvSpPr/>
            <p:nvPr/>
          </p:nvSpPr>
          <p:spPr>
            <a:xfrm>
              <a:off x="816250" y="4703275"/>
              <a:ext cx="7511400" cy="238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24"/>
            <p:cNvSpPr/>
            <p:nvPr/>
          </p:nvSpPr>
          <p:spPr>
            <a:xfrm rot="5400000">
              <a:off x="8018000" y="4631300"/>
              <a:ext cx="237300" cy="381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24">
              <a:hlinkClick action="ppaction://hlinkshowjump?jump=nextslide"/>
            </p:cNvPr>
            <p:cNvSpPr/>
            <p:nvPr/>
          </p:nvSpPr>
          <p:spPr>
            <a:xfrm flipH="1" rot="5400000">
              <a:off x="995725" y="4767925"/>
              <a:ext cx="125700" cy="1089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0" name="Google Shape;2390;p12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391" name="Google Shape;2391;p12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92" name="Google Shape;2392;p12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93" name="Google Shape;2393;p12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94" name="Google Shape;2394;p12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95" name="Google Shape;2395;p12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396" name="Google Shape;2396;p124"/>
          <p:cNvGrpSpPr/>
          <p:nvPr/>
        </p:nvGrpSpPr>
        <p:grpSpPr>
          <a:xfrm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2397" name="Google Shape;2397;p124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24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24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24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24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24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3" name="Google Shape;2403;p124"/>
          <p:cNvGrpSpPr/>
          <p:nvPr/>
        </p:nvGrpSpPr>
        <p:grpSpPr>
          <a:xfrm>
            <a:off x="-169025" y="-407950"/>
            <a:ext cx="9918798" cy="4970349"/>
            <a:chOff x="-169025" y="-407950"/>
            <a:chExt cx="9918798" cy="4970349"/>
          </a:xfrm>
        </p:grpSpPr>
        <p:pic>
          <p:nvPicPr>
            <p:cNvPr id="2404" name="Google Shape;2404;p1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69025" y="2782275"/>
              <a:ext cx="1621173" cy="1780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5" name="Google Shape;2405;p124"/>
            <p:cNvGrpSpPr/>
            <p:nvPr/>
          </p:nvGrpSpPr>
          <p:grpSpPr>
            <a:xfrm>
              <a:off x="295663" y="3326450"/>
              <a:ext cx="691775" cy="691775"/>
              <a:chOff x="1323700" y="2294750"/>
              <a:chExt cx="691775" cy="691775"/>
            </a:xfrm>
          </p:grpSpPr>
          <p:sp>
            <p:nvSpPr>
              <p:cNvPr id="2406" name="Google Shape;2406;p124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124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124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124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410" name="Google Shape;2410;p1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050" y="-407950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1" name="Google Shape;2411;p124"/>
          <p:cNvSpPr/>
          <p:nvPr/>
        </p:nvSpPr>
        <p:spPr>
          <a:xfrm>
            <a:off x="610200" y="499775"/>
            <a:ext cx="299426" cy="299426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25"/>
          <p:cNvSpPr txBox="1"/>
          <p:nvPr>
            <p:ph type="title"/>
          </p:nvPr>
        </p:nvSpPr>
        <p:spPr>
          <a:xfrm>
            <a:off x="4047175" y="2806000"/>
            <a:ext cx="4383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14" name="Google Shape;2414;p125"/>
          <p:cNvSpPr txBox="1"/>
          <p:nvPr>
            <p:ph hasCustomPrompt="1" idx="2" type="title"/>
          </p:nvPr>
        </p:nvSpPr>
        <p:spPr>
          <a:xfrm>
            <a:off x="4047175" y="1556000"/>
            <a:ext cx="1332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5" name="Google Shape;2415;p125"/>
          <p:cNvSpPr/>
          <p:nvPr>
            <p:ph idx="3" type="pic"/>
          </p:nvPr>
        </p:nvSpPr>
        <p:spPr>
          <a:xfrm>
            <a:off x="713225" y="1203600"/>
            <a:ext cx="2760600" cy="2736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416" name="Google Shape;2416;p12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417" name="Google Shape;2417;p12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418" name="Google Shape;2418;p12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2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2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2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2" name="Google Shape;2422;p12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423" name="Google Shape;2423;p12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24" name="Google Shape;2424;p12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25" name="Google Shape;2425;p12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26" name="Google Shape;2426;p12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27" name="Google Shape;2427;p12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428" name="Google Shape;2428;p125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31" name="Google Shape;2431;p126"/>
          <p:cNvSpPr txBox="1"/>
          <p:nvPr>
            <p:ph idx="1" type="body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32" name="Google Shape;2432;p12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433" name="Google Shape;2433;p12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434" name="Google Shape;2434;p12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12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12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12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8" name="Google Shape;2438;p12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439" name="Google Shape;2439;p12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40" name="Google Shape;2440;p12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41" name="Google Shape;2441;p12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42" name="Google Shape;2442;p12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43" name="Google Shape;2443;p12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396950" y="1489325"/>
            <a:ext cx="6350100" cy="14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307675" y="31783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sp>
          <p:nvSpPr>
            <p:cNvPr id="57" name="Google Shape;57;p14"/>
            <p:cNvSpPr/>
            <p:nvPr/>
          </p:nvSpPr>
          <p:spPr>
            <a:xfrm>
              <a:off x="816250" y="4703275"/>
              <a:ext cx="7511400" cy="238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5400000">
              <a:off x="8018000" y="4631300"/>
              <a:ext cx="237300" cy="381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>
              <a:hlinkClick action="ppaction://hlinkshowjump?jump=nextslide"/>
            </p:cNvPr>
            <p:cNvSpPr/>
            <p:nvPr/>
          </p:nvSpPr>
          <p:spPr>
            <a:xfrm flipH="1" rot="5400000">
              <a:off x="995725" y="4767925"/>
              <a:ext cx="125700" cy="1089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1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61" name="Google Shape;61;p1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2" name="Google Shape;62;p1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" name="Google Shape;63;p1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4" name="Google Shape;64;p1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5" name="Google Shape;65;p1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66" name="Google Shape;66;p14"/>
          <p:cNvGrpSpPr/>
          <p:nvPr/>
        </p:nvGrpSpPr>
        <p:grpSpPr>
          <a:xfrm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67" name="Google Shape;67;p14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-169025" y="-407950"/>
            <a:ext cx="9918798" cy="4970349"/>
            <a:chOff x="-169025" y="-407950"/>
            <a:chExt cx="9918798" cy="4970349"/>
          </a:xfrm>
        </p:grpSpPr>
        <p:pic>
          <p:nvPicPr>
            <p:cNvPr id="74" name="Google Shape;74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69025" y="2782275"/>
              <a:ext cx="1621173" cy="1780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" name="Google Shape;75;p14"/>
            <p:cNvGrpSpPr/>
            <p:nvPr/>
          </p:nvGrpSpPr>
          <p:grpSpPr>
            <a:xfrm>
              <a:off x="295663" y="3326450"/>
              <a:ext cx="691775" cy="691775"/>
              <a:chOff x="1323700" y="2294750"/>
              <a:chExt cx="691775" cy="691775"/>
            </a:xfrm>
          </p:grpSpPr>
          <p:sp>
            <p:nvSpPr>
              <p:cNvPr id="76" name="Google Shape;76;p14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0" name="Google Shape;8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050" y="-407950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4"/>
          <p:cNvSpPr/>
          <p:nvPr/>
        </p:nvSpPr>
        <p:spPr>
          <a:xfrm>
            <a:off x="610200" y="499775"/>
            <a:ext cx="299426" cy="299426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6" name="Google Shape;2446;p127"/>
          <p:cNvSpPr txBox="1"/>
          <p:nvPr>
            <p:ph idx="1" type="subTitle"/>
          </p:nvPr>
        </p:nvSpPr>
        <p:spPr>
          <a:xfrm>
            <a:off x="4798772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7" name="Google Shape;2447;p127"/>
          <p:cNvSpPr txBox="1"/>
          <p:nvPr>
            <p:ph idx="2" type="subTitle"/>
          </p:nvPr>
        </p:nvSpPr>
        <p:spPr>
          <a:xfrm>
            <a:off x="1286725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8" name="Google Shape;2448;p127"/>
          <p:cNvSpPr txBox="1"/>
          <p:nvPr>
            <p:ph idx="3" type="subTitle"/>
          </p:nvPr>
        </p:nvSpPr>
        <p:spPr>
          <a:xfrm>
            <a:off x="1286725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49" name="Google Shape;2449;p127"/>
          <p:cNvSpPr txBox="1"/>
          <p:nvPr>
            <p:ph idx="4" type="subTitle"/>
          </p:nvPr>
        </p:nvSpPr>
        <p:spPr>
          <a:xfrm>
            <a:off x="4798770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2450" name="Google Shape;2450;p12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451" name="Google Shape;2451;p12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452" name="Google Shape;2452;p12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12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12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12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6" name="Google Shape;2456;p12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457" name="Google Shape;2457;p12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58" name="Google Shape;2458;p12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59" name="Google Shape;2459;p12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60" name="Google Shape;2460;p12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61" name="Google Shape;2461;p12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462" name="Google Shape;2462;p127"/>
          <p:cNvGrpSpPr/>
          <p:nvPr/>
        </p:nvGrpSpPr>
        <p:grpSpPr>
          <a:xfrm>
            <a:off x="213488" y="1086300"/>
            <a:ext cx="462567" cy="2069225"/>
            <a:chOff x="213488" y="1086300"/>
            <a:chExt cx="462567" cy="2069225"/>
          </a:xfrm>
        </p:grpSpPr>
        <p:grpSp>
          <p:nvGrpSpPr>
            <p:cNvPr id="2463" name="Google Shape;2463;p127"/>
            <p:cNvGrpSpPr/>
            <p:nvPr/>
          </p:nvGrpSpPr>
          <p:grpSpPr>
            <a:xfrm>
              <a:off x="303775" y="1884975"/>
              <a:ext cx="282000" cy="1270550"/>
              <a:chOff x="4314650" y="3034025"/>
              <a:chExt cx="282000" cy="1270550"/>
            </a:xfrm>
          </p:grpSpPr>
          <p:sp>
            <p:nvSpPr>
              <p:cNvPr id="2464" name="Google Shape;2464;p127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127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127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27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27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27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0" name="Google Shape;2470;p127"/>
            <p:cNvSpPr/>
            <p:nvPr/>
          </p:nvSpPr>
          <p:spPr>
            <a:xfrm>
              <a:off x="213488" y="1086300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73" name="Google Shape;2473;p12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474" name="Google Shape;2474;p12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475" name="Google Shape;2475;p12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12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2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2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9" name="Google Shape;2479;p12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480" name="Google Shape;2480;p12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81" name="Google Shape;2481;p12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82" name="Google Shape;2482;p12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83" name="Google Shape;2483;p12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84" name="Google Shape;2484;p12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6" name="Google Shape;2486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413" y="-123300"/>
            <a:ext cx="2002724" cy="1823770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129"/>
          <p:cNvSpPr txBox="1"/>
          <p:nvPr>
            <p:ph idx="1" type="subTitle"/>
          </p:nvPr>
        </p:nvSpPr>
        <p:spPr>
          <a:xfrm>
            <a:off x="1179850" y="1982600"/>
            <a:ext cx="33642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88" name="Google Shape;2488;p129"/>
          <p:cNvSpPr txBox="1"/>
          <p:nvPr>
            <p:ph type="title"/>
          </p:nvPr>
        </p:nvSpPr>
        <p:spPr>
          <a:xfrm>
            <a:off x="1179850" y="865800"/>
            <a:ext cx="3364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89" name="Google Shape;2489;p129"/>
          <p:cNvSpPr/>
          <p:nvPr>
            <p:ph idx="2" type="pic"/>
          </p:nvPr>
        </p:nvSpPr>
        <p:spPr>
          <a:xfrm>
            <a:off x="5403050" y="704225"/>
            <a:ext cx="2561100" cy="373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490" name="Google Shape;2490;p12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491" name="Google Shape;2491;p12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492" name="Google Shape;2492;p12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2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12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12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6" name="Google Shape;2496;p12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497" name="Google Shape;2497;p12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98" name="Google Shape;2498;p12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99" name="Google Shape;2499;p12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00" name="Google Shape;2500;p12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01" name="Google Shape;2501;p12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502" name="Google Shape;2502;p129"/>
          <p:cNvGrpSpPr/>
          <p:nvPr/>
        </p:nvGrpSpPr>
        <p:grpSpPr>
          <a:xfrm flipH="1"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2503" name="Google Shape;2503;p129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29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29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29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29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29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3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511" name="Google Shape;2511;p13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512" name="Google Shape;2512;p13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513" name="Google Shape;2513;p13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13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13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13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7" name="Google Shape;2517;p13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518" name="Google Shape;2518;p13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19" name="Google Shape;2519;p13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20" name="Google Shape;2520;p13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21" name="Google Shape;2521;p13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22" name="Google Shape;2522;p13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2523" name="Google Shape;2523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6150" y="-178825"/>
            <a:ext cx="1621173" cy="17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3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26" name="Google Shape;2526;p13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527" name="Google Shape;2527;p13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528" name="Google Shape;2528;p13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529" name="Google Shape;2529;p13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13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13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13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3" name="Google Shape;2533;p13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534" name="Google Shape;2534;p13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35" name="Google Shape;2535;p13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36" name="Google Shape;2536;p13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37" name="Google Shape;2537;p13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38" name="Google Shape;2538;p13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2539" name="Google Shape;2539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14937" y="602400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3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2" name="Google Shape;2542;p13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133"/>
          <p:cNvSpPr txBox="1"/>
          <p:nvPr>
            <p:ph hasCustomPrompt="1" type="title"/>
          </p:nvPr>
        </p:nvSpPr>
        <p:spPr>
          <a:xfrm>
            <a:off x="1284000" y="1688025"/>
            <a:ext cx="6576000" cy="10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45" name="Google Shape;2545;p133"/>
          <p:cNvSpPr txBox="1"/>
          <p:nvPr>
            <p:ph idx="1" type="subTitle"/>
          </p:nvPr>
        </p:nvSpPr>
        <p:spPr>
          <a:xfrm>
            <a:off x="1284000" y="3043275"/>
            <a:ext cx="65760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546" name="Google Shape;2546;p13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547" name="Google Shape;2547;p13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548" name="Google Shape;2548;p13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13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13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13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2" name="Google Shape;2552;p13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553" name="Google Shape;2553;p13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54" name="Google Shape;2554;p13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55" name="Google Shape;2555;p13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56" name="Google Shape;2556;p13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57" name="Google Shape;2557;p13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558" name="Google Shape;2558;p133"/>
          <p:cNvGrpSpPr/>
          <p:nvPr/>
        </p:nvGrpSpPr>
        <p:grpSpPr>
          <a:xfrm>
            <a:off x="6356390" y="539490"/>
            <a:ext cx="2074385" cy="3734685"/>
            <a:chOff x="6356390" y="539490"/>
            <a:chExt cx="2074385" cy="3734685"/>
          </a:xfrm>
        </p:grpSpPr>
        <p:sp>
          <p:nvSpPr>
            <p:cNvPr id="2559" name="Google Shape;2559;p133"/>
            <p:cNvSpPr/>
            <p:nvPr/>
          </p:nvSpPr>
          <p:spPr>
            <a:xfrm rot="10800000">
              <a:off x="7982600" y="3826000"/>
              <a:ext cx="448175" cy="448175"/>
            </a:xfrm>
            <a:custGeom>
              <a:rect b="b" l="l" r="r" t="t"/>
              <a:pathLst>
                <a:path extrusionOk="0" h="17927" w="17927">
                  <a:moveTo>
                    <a:pt x="1" y="0"/>
                  </a:moveTo>
                  <a:lnTo>
                    <a:pt x="1" y="5985"/>
                  </a:lnTo>
                  <a:lnTo>
                    <a:pt x="1" y="17926"/>
                  </a:lnTo>
                  <a:lnTo>
                    <a:pt x="5986" y="17926"/>
                  </a:lnTo>
                  <a:lnTo>
                    <a:pt x="5986" y="5985"/>
                  </a:lnTo>
                  <a:lnTo>
                    <a:pt x="17927" y="5985"/>
                  </a:lnTo>
                  <a:lnTo>
                    <a:pt x="17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0" name="Google Shape;2560;p133"/>
            <p:cNvGrpSpPr/>
            <p:nvPr/>
          </p:nvGrpSpPr>
          <p:grpSpPr>
            <a:xfrm>
              <a:off x="6356390" y="539490"/>
              <a:ext cx="1073107" cy="238198"/>
              <a:chOff x="3527475" y="1620225"/>
              <a:chExt cx="1270550" cy="282025"/>
            </a:xfrm>
          </p:grpSpPr>
          <p:sp>
            <p:nvSpPr>
              <p:cNvPr id="2561" name="Google Shape;2561;p133"/>
              <p:cNvSpPr/>
              <p:nvPr/>
            </p:nvSpPr>
            <p:spPr>
              <a:xfrm>
                <a:off x="4318525" y="1620225"/>
                <a:ext cx="479500" cy="282025"/>
              </a:xfrm>
              <a:custGeom>
                <a:rect b="b" l="l" r="r" t="t"/>
                <a:pathLst>
                  <a:path extrusionOk="0" h="11281" w="19180">
                    <a:moveTo>
                      <a:pt x="7900" y="1"/>
                    </a:moveTo>
                    <a:lnTo>
                      <a:pt x="0" y="11280"/>
                    </a:lnTo>
                    <a:lnTo>
                      <a:pt x="11279" y="11280"/>
                    </a:lnTo>
                    <a:lnTo>
                      <a:pt x="19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133"/>
              <p:cNvSpPr/>
              <p:nvPr/>
            </p:nvSpPr>
            <p:spPr>
              <a:xfrm>
                <a:off x="4160450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33"/>
              <p:cNvSpPr/>
              <p:nvPr/>
            </p:nvSpPr>
            <p:spPr>
              <a:xfrm>
                <a:off x="4002025" y="1620225"/>
                <a:ext cx="295400" cy="282025"/>
              </a:xfrm>
              <a:custGeom>
                <a:rect b="b" l="l" r="r" t="t"/>
                <a:pathLst>
                  <a:path extrusionOk="0" h="11281" w="11816">
                    <a:moveTo>
                      <a:pt x="7900" y="1"/>
                    </a:moveTo>
                    <a:lnTo>
                      <a:pt x="1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33"/>
              <p:cNvSpPr/>
              <p:nvPr/>
            </p:nvSpPr>
            <p:spPr>
              <a:xfrm>
                <a:off x="3843950" y="1620225"/>
                <a:ext cx="295050" cy="282025"/>
              </a:xfrm>
              <a:custGeom>
                <a:rect b="b" l="l" r="r" t="t"/>
                <a:pathLst>
                  <a:path extrusionOk="0" h="11281" w="11802">
                    <a:moveTo>
                      <a:pt x="7901" y="1"/>
                    </a:moveTo>
                    <a:lnTo>
                      <a:pt x="1" y="11280"/>
                    </a:lnTo>
                    <a:lnTo>
                      <a:pt x="3902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133"/>
              <p:cNvSpPr/>
              <p:nvPr/>
            </p:nvSpPr>
            <p:spPr>
              <a:xfrm>
                <a:off x="3685550" y="1620225"/>
                <a:ext cx="295375" cy="282025"/>
              </a:xfrm>
              <a:custGeom>
                <a:rect b="b" l="l" r="r" t="t"/>
                <a:pathLst>
                  <a:path extrusionOk="0" h="11281" w="11815">
                    <a:moveTo>
                      <a:pt x="7900" y="1"/>
                    </a:moveTo>
                    <a:lnTo>
                      <a:pt x="0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133"/>
              <p:cNvSpPr/>
              <p:nvPr/>
            </p:nvSpPr>
            <p:spPr>
              <a:xfrm>
                <a:off x="3527475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567" name="Google Shape;2567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9250" y="2961475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" name="Google Shape;257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6876" y="17827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72" name="Google Shape;2572;p135"/>
          <p:cNvSpPr txBox="1"/>
          <p:nvPr>
            <p:ph hasCustomPrompt="1" idx="2" type="title"/>
          </p:nvPr>
        </p:nvSpPr>
        <p:spPr>
          <a:xfrm>
            <a:off x="183666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3" name="Google Shape;2573;p135"/>
          <p:cNvSpPr txBox="1"/>
          <p:nvPr>
            <p:ph hasCustomPrompt="1" idx="3" type="title"/>
          </p:nvPr>
        </p:nvSpPr>
        <p:spPr>
          <a:xfrm>
            <a:off x="183666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4" name="Google Shape;2574;p135"/>
          <p:cNvSpPr txBox="1"/>
          <p:nvPr>
            <p:ph hasCustomPrompt="1" idx="4" type="title"/>
          </p:nvPr>
        </p:nvSpPr>
        <p:spPr>
          <a:xfrm>
            <a:off x="4204550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5" name="Google Shape;2575;p135"/>
          <p:cNvSpPr txBox="1"/>
          <p:nvPr>
            <p:ph hasCustomPrompt="1" idx="5" type="title"/>
          </p:nvPr>
        </p:nvSpPr>
        <p:spPr>
          <a:xfrm>
            <a:off x="4204550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6" name="Google Shape;2576;p135"/>
          <p:cNvSpPr txBox="1"/>
          <p:nvPr>
            <p:ph hasCustomPrompt="1" idx="6" type="title"/>
          </p:nvPr>
        </p:nvSpPr>
        <p:spPr>
          <a:xfrm>
            <a:off x="657251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7" name="Google Shape;2577;p135"/>
          <p:cNvSpPr txBox="1"/>
          <p:nvPr>
            <p:ph hasCustomPrompt="1" idx="7" type="title"/>
          </p:nvPr>
        </p:nvSpPr>
        <p:spPr>
          <a:xfrm>
            <a:off x="657251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8" name="Google Shape;2578;p135"/>
          <p:cNvSpPr txBox="1"/>
          <p:nvPr>
            <p:ph idx="1" type="subTitle"/>
          </p:nvPr>
        </p:nvSpPr>
        <p:spPr>
          <a:xfrm>
            <a:off x="110361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79" name="Google Shape;2579;p135"/>
          <p:cNvSpPr txBox="1"/>
          <p:nvPr>
            <p:ph idx="8" type="subTitle"/>
          </p:nvPr>
        </p:nvSpPr>
        <p:spPr>
          <a:xfrm>
            <a:off x="3471550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80" name="Google Shape;2580;p135"/>
          <p:cNvSpPr txBox="1"/>
          <p:nvPr>
            <p:ph idx="9" type="subTitle"/>
          </p:nvPr>
        </p:nvSpPr>
        <p:spPr>
          <a:xfrm>
            <a:off x="583946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81" name="Google Shape;2581;p135"/>
          <p:cNvSpPr txBox="1"/>
          <p:nvPr>
            <p:ph idx="13" type="subTitle"/>
          </p:nvPr>
        </p:nvSpPr>
        <p:spPr>
          <a:xfrm>
            <a:off x="110361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82" name="Google Shape;2582;p135"/>
          <p:cNvSpPr txBox="1"/>
          <p:nvPr>
            <p:ph idx="14" type="subTitle"/>
          </p:nvPr>
        </p:nvSpPr>
        <p:spPr>
          <a:xfrm>
            <a:off x="3471550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83" name="Google Shape;2583;p135"/>
          <p:cNvSpPr txBox="1"/>
          <p:nvPr>
            <p:ph idx="15" type="subTitle"/>
          </p:nvPr>
        </p:nvSpPr>
        <p:spPr>
          <a:xfrm>
            <a:off x="583946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584" name="Google Shape;2584;p13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585" name="Google Shape;2585;p13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586" name="Google Shape;2586;p13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13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13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13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0" name="Google Shape;2590;p13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591" name="Google Shape;2591;p13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92" name="Google Shape;2592;p13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93" name="Google Shape;2593;p13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94" name="Google Shape;2594;p13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95" name="Google Shape;2595;p13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596" name="Google Shape;2596;p135"/>
          <p:cNvGrpSpPr/>
          <p:nvPr/>
        </p:nvGrpSpPr>
        <p:grpSpPr>
          <a:xfrm>
            <a:off x="431225" y="973200"/>
            <a:ext cx="8759925" cy="2382050"/>
            <a:chOff x="431225" y="973200"/>
            <a:chExt cx="8759925" cy="2382050"/>
          </a:xfrm>
        </p:grpSpPr>
        <p:grpSp>
          <p:nvGrpSpPr>
            <p:cNvPr id="2597" name="Google Shape;2597;p135"/>
            <p:cNvGrpSpPr/>
            <p:nvPr/>
          </p:nvGrpSpPr>
          <p:grpSpPr>
            <a:xfrm>
              <a:off x="431225" y="973200"/>
              <a:ext cx="282000" cy="1270550"/>
              <a:chOff x="4314650" y="3034025"/>
              <a:chExt cx="282000" cy="1270550"/>
            </a:xfrm>
          </p:grpSpPr>
          <p:sp>
            <p:nvSpPr>
              <p:cNvPr id="2598" name="Google Shape;2598;p135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135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135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135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135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135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4" name="Google Shape;2604;p135"/>
            <p:cNvGrpSpPr/>
            <p:nvPr/>
          </p:nvGrpSpPr>
          <p:grpSpPr>
            <a:xfrm>
              <a:off x="8499375" y="2663475"/>
              <a:ext cx="691775" cy="691775"/>
              <a:chOff x="1323700" y="2294750"/>
              <a:chExt cx="691775" cy="691775"/>
            </a:xfrm>
          </p:grpSpPr>
          <p:sp>
            <p:nvSpPr>
              <p:cNvPr id="2605" name="Google Shape;2605;p135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35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35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35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1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2611" name="Google Shape;2611;p136"/>
          <p:cNvGrpSpPr/>
          <p:nvPr/>
        </p:nvGrpSpPr>
        <p:grpSpPr>
          <a:xfrm rot="10800000">
            <a:off x="268675" y="1318850"/>
            <a:ext cx="282000" cy="1270550"/>
            <a:chOff x="4314650" y="3034025"/>
            <a:chExt cx="282000" cy="1270550"/>
          </a:xfrm>
        </p:grpSpPr>
        <p:sp>
          <p:nvSpPr>
            <p:cNvPr id="2612" name="Google Shape;2612;p136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36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36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36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36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36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8" name="Google Shape;2618;p13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619" name="Google Shape;2619;p13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620" name="Google Shape;2620;p13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13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13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13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4" name="Google Shape;2624;p13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625" name="Google Shape;2625;p13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26" name="Google Shape;2626;p13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27" name="Google Shape;2627;p13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28" name="Google Shape;2628;p13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29" name="Google Shape;2629;p13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047175" y="2806000"/>
            <a:ext cx="4383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5"/>
          <p:cNvSpPr txBox="1"/>
          <p:nvPr>
            <p:ph hasCustomPrompt="1" idx="2" type="title"/>
          </p:nvPr>
        </p:nvSpPr>
        <p:spPr>
          <a:xfrm>
            <a:off x="4047175" y="1556000"/>
            <a:ext cx="1332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5"/>
          <p:cNvSpPr/>
          <p:nvPr>
            <p:ph idx="3" type="pic"/>
          </p:nvPr>
        </p:nvSpPr>
        <p:spPr>
          <a:xfrm>
            <a:off x="713225" y="1203600"/>
            <a:ext cx="2760600" cy="2736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6" name="Google Shape;86;p1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87" name="Google Shape;87;p1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" name="Google Shape;92;p1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93" name="Google Shape;93;p1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4" name="Google Shape;94;p1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5" name="Google Shape;95;p1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6" name="Google Shape;96;p1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7" name="Google Shape;97;p1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98" name="Google Shape;98;p15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1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632" name="Google Shape;2632;p13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633" name="Google Shape;2633;p13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634" name="Google Shape;2634;p13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13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13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13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8" name="Google Shape;2638;p13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639" name="Google Shape;2639;p13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40" name="Google Shape;2640;p13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41" name="Google Shape;2641;p13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42" name="Google Shape;2642;p13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43" name="Google Shape;2643;p13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644" name="Google Shape;2644;p137"/>
          <p:cNvSpPr/>
          <p:nvPr/>
        </p:nvSpPr>
        <p:spPr>
          <a:xfrm>
            <a:off x="104700" y="1705375"/>
            <a:ext cx="391853" cy="392090"/>
          </a:xfrm>
          <a:custGeom>
            <a:rect b="b" l="l" r="r" t="t"/>
            <a:pathLst>
              <a:path extrusionOk="0" h="23180" w="23166">
                <a:moveTo>
                  <a:pt x="5704" y="1"/>
                </a:moveTo>
                <a:lnTo>
                  <a:pt x="1" y="5704"/>
                </a:lnTo>
                <a:lnTo>
                  <a:pt x="5873" y="11590"/>
                </a:lnTo>
                <a:lnTo>
                  <a:pt x="1" y="17476"/>
                </a:lnTo>
                <a:lnTo>
                  <a:pt x="5704" y="23179"/>
                </a:lnTo>
                <a:lnTo>
                  <a:pt x="11576" y="17293"/>
                </a:lnTo>
                <a:lnTo>
                  <a:pt x="17462" y="23179"/>
                </a:lnTo>
                <a:lnTo>
                  <a:pt x="23165" y="17476"/>
                </a:lnTo>
                <a:lnTo>
                  <a:pt x="17279" y="11590"/>
                </a:lnTo>
                <a:lnTo>
                  <a:pt x="23165" y="5704"/>
                </a:lnTo>
                <a:lnTo>
                  <a:pt x="17462" y="1"/>
                </a:lnTo>
                <a:lnTo>
                  <a:pt x="11576" y="5887"/>
                </a:lnTo>
                <a:lnTo>
                  <a:pt x="57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5" name="Google Shape;2645;p137"/>
          <p:cNvGrpSpPr/>
          <p:nvPr/>
        </p:nvGrpSpPr>
        <p:grpSpPr>
          <a:xfrm>
            <a:off x="8669075" y="2907550"/>
            <a:ext cx="282000" cy="1270550"/>
            <a:chOff x="4314650" y="3034025"/>
            <a:chExt cx="282000" cy="1270550"/>
          </a:xfrm>
        </p:grpSpPr>
        <p:sp>
          <p:nvSpPr>
            <p:cNvPr id="2646" name="Google Shape;2646;p137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37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37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37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37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37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3" name="Google Shape;2653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38889" y="25928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138"/>
          <p:cNvSpPr txBox="1"/>
          <p:nvPr>
            <p:ph type="title"/>
          </p:nvPr>
        </p:nvSpPr>
        <p:spPr>
          <a:xfrm>
            <a:off x="1753125" y="1739550"/>
            <a:ext cx="299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55" name="Google Shape;2655;p138"/>
          <p:cNvSpPr txBox="1"/>
          <p:nvPr>
            <p:ph idx="1" type="subTitle"/>
          </p:nvPr>
        </p:nvSpPr>
        <p:spPr>
          <a:xfrm>
            <a:off x="1753125" y="2312250"/>
            <a:ext cx="2993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656" name="Google Shape;2656;p13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657" name="Google Shape;2657;p13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658" name="Google Shape;2658;p13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13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13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13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2" name="Google Shape;2662;p13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663" name="Google Shape;2663;p13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64" name="Google Shape;2664;p13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65" name="Google Shape;2665;p13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66" name="Google Shape;2666;p13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67" name="Google Shape;2667;p13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668" name="Google Shape;2668;p138"/>
          <p:cNvGrpSpPr/>
          <p:nvPr/>
        </p:nvGrpSpPr>
        <p:grpSpPr>
          <a:xfrm rot="5400000">
            <a:off x="1207500" y="-236775"/>
            <a:ext cx="282000" cy="1270550"/>
            <a:chOff x="4314650" y="3034025"/>
            <a:chExt cx="282000" cy="1270550"/>
          </a:xfrm>
        </p:grpSpPr>
        <p:sp>
          <p:nvSpPr>
            <p:cNvPr id="2669" name="Google Shape;2669;p138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38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38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38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38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38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1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77" name="Google Shape;2677;p139"/>
          <p:cNvSpPr txBox="1"/>
          <p:nvPr>
            <p:ph idx="1" type="subTitle"/>
          </p:nvPr>
        </p:nvSpPr>
        <p:spPr>
          <a:xfrm>
            <a:off x="1014538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78" name="Google Shape;2678;p139"/>
          <p:cNvSpPr txBox="1"/>
          <p:nvPr>
            <p:ph idx="2" type="subTitle"/>
          </p:nvPr>
        </p:nvSpPr>
        <p:spPr>
          <a:xfrm>
            <a:off x="3468983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79" name="Google Shape;2679;p139"/>
          <p:cNvSpPr txBox="1"/>
          <p:nvPr>
            <p:ph idx="3" type="subTitle"/>
          </p:nvPr>
        </p:nvSpPr>
        <p:spPr>
          <a:xfrm>
            <a:off x="5923397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80" name="Google Shape;2680;p139"/>
          <p:cNvSpPr txBox="1"/>
          <p:nvPr>
            <p:ph idx="4" type="subTitle"/>
          </p:nvPr>
        </p:nvSpPr>
        <p:spPr>
          <a:xfrm>
            <a:off x="1205788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81" name="Google Shape;2681;p139"/>
          <p:cNvSpPr txBox="1"/>
          <p:nvPr>
            <p:ph idx="5" type="subTitle"/>
          </p:nvPr>
        </p:nvSpPr>
        <p:spPr>
          <a:xfrm>
            <a:off x="3660233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82" name="Google Shape;2682;p139"/>
          <p:cNvSpPr txBox="1"/>
          <p:nvPr>
            <p:ph idx="6" type="subTitle"/>
          </p:nvPr>
        </p:nvSpPr>
        <p:spPr>
          <a:xfrm>
            <a:off x="6114647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2683" name="Google Shape;2683;p13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684" name="Google Shape;2684;p13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685" name="Google Shape;2685;p13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13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13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13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9" name="Google Shape;2689;p13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690" name="Google Shape;2690;p13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91" name="Google Shape;2691;p13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92" name="Google Shape;2692;p13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93" name="Google Shape;2693;p13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94" name="Google Shape;2694;p13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695" name="Google Shape;2695;p139"/>
          <p:cNvGrpSpPr/>
          <p:nvPr/>
        </p:nvGrpSpPr>
        <p:grpSpPr>
          <a:xfrm>
            <a:off x="133994" y="1474225"/>
            <a:ext cx="8777381" cy="2335122"/>
            <a:chOff x="133994" y="1474225"/>
            <a:chExt cx="8777381" cy="2335122"/>
          </a:xfrm>
        </p:grpSpPr>
        <p:grpSp>
          <p:nvGrpSpPr>
            <p:cNvPr id="2696" name="Google Shape;2696;p139"/>
            <p:cNvGrpSpPr/>
            <p:nvPr/>
          </p:nvGrpSpPr>
          <p:grpSpPr>
            <a:xfrm>
              <a:off x="133994" y="3230262"/>
              <a:ext cx="579085" cy="579085"/>
              <a:chOff x="1323700" y="2294750"/>
              <a:chExt cx="691775" cy="691775"/>
            </a:xfrm>
          </p:grpSpPr>
          <p:sp>
            <p:nvSpPr>
              <p:cNvPr id="2697" name="Google Shape;2697;p139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139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139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139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1" name="Google Shape;2701;p139"/>
            <p:cNvGrpSpPr/>
            <p:nvPr/>
          </p:nvGrpSpPr>
          <p:grpSpPr>
            <a:xfrm>
              <a:off x="8629375" y="1474225"/>
              <a:ext cx="282000" cy="1270550"/>
              <a:chOff x="4314650" y="3034025"/>
              <a:chExt cx="282000" cy="1270550"/>
            </a:xfrm>
          </p:grpSpPr>
          <p:sp>
            <p:nvSpPr>
              <p:cNvPr id="2702" name="Google Shape;2702;p139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139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139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139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139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139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1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10" name="Google Shape;2710;p140"/>
          <p:cNvSpPr txBox="1"/>
          <p:nvPr>
            <p:ph idx="1" type="subTitle"/>
          </p:nvPr>
        </p:nvSpPr>
        <p:spPr>
          <a:xfrm>
            <a:off x="1514688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1" name="Google Shape;2711;p140"/>
          <p:cNvSpPr txBox="1"/>
          <p:nvPr>
            <p:ph idx="2" type="subTitle"/>
          </p:nvPr>
        </p:nvSpPr>
        <p:spPr>
          <a:xfrm>
            <a:off x="4818313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2" name="Google Shape;2712;p140"/>
          <p:cNvSpPr txBox="1"/>
          <p:nvPr>
            <p:ph idx="3" type="subTitle"/>
          </p:nvPr>
        </p:nvSpPr>
        <p:spPr>
          <a:xfrm>
            <a:off x="1514688" y="336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3" name="Google Shape;2713;p140"/>
          <p:cNvSpPr txBox="1"/>
          <p:nvPr>
            <p:ph idx="4" type="subTitle"/>
          </p:nvPr>
        </p:nvSpPr>
        <p:spPr>
          <a:xfrm>
            <a:off x="4818313" y="3368900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4" name="Google Shape;2714;p140"/>
          <p:cNvSpPr txBox="1"/>
          <p:nvPr>
            <p:ph idx="5" type="subTitle"/>
          </p:nvPr>
        </p:nvSpPr>
        <p:spPr>
          <a:xfrm>
            <a:off x="15146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15" name="Google Shape;2715;p140"/>
          <p:cNvSpPr txBox="1"/>
          <p:nvPr>
            <p:ph idx="6" type="subTitle"/>
          </p:nvPr>
        </p:nvSpPr>
        <p:spPr>
          <a:xfrm>
            <a:off x="1514688" y="2998225"/>
            <a:ext cx="284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16" name="Google Shape;2716;p140"/>
          <p:cNvSpPr txBox="1"/>
          <p:nvPr>
            <p:ph idx="7" type="subTitle"/>
          </p:nvPr>
        </p:nvSpPr>
        <p:spPr>
          <a:xfrm>
            <a:off x="48182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17" name="Google Shape;2717;p140"/>
          <p:cNvSpPr txBox="1"/>
          <p:nvPr>
            <p:ph idx="8" type="subTitle"/>
          </p:nvPr>
        </p:nvSpPr>
        <p:spPr>
          <a:xfrm>
            <a:off x="4818287" y="299822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2718" name="Google Shape;2718;p14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719" name="Google Shape;2719;p14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720" name="Google Shape;2720;p14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14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14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14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4" name="Google Shape;2724;p14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725" name="Google Shape;2725;p14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26" name="Google Shape;2726;p14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27" name="Google Shape;2727;p14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28" name="Google Shape;2728;p14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29" name="Google Shape;2729;p14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730" name="Google Shape;2730;p140"/>
          <p:cNvGrpSpPr/>
          <p:nvPr/>
        </p:nvGrpSpPr>
        <p:grpSpPr>
          <a:xfrm>
            <a:off x="8430775" y="2260363"/>
            <a:ext cx="282000" cy="1270550"/>
            <a:chOff x="4314650" y="3034025"/>
            <a:chExt cx="282000" cy="1270550"/>
          </a:xfrm>
        </p:grpSpPr>
        <p:sp>
          <p:nvSpPr>
            <p:cNvPr id="2731" name="Google Shape;2731;p140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40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40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40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40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40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1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39" name="Google Shape;2739;p141"/>
          <p:cNvSpPr txBox="1"/>
          <p:nvPr>
            <p:ph idx="1" type="subTitle"/>
          </p:nvPr>
        </p:nvSpPr>
        <p:spPr>
          <a:xfrm>
            <a:off x="823075" y="166947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0" name="Google Shape;2740;p141"/>
          <p:cNvSpPr txBox="1"/>
          <p:nvPr>
            <p:ph idx="2" type="subTitle"/>
          </p:nvPr>
        </p:nvSpPr>
        <p:spPr>
          <a:xfrm>
            <a:off x="3472291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1" name="Google Shape;2741;p141"/>
          <p:cNvSpPr txBox="1"/>
          <p:nvPr>
            <p:ph idx="3" type="subTitle"/>
          </p:nvPr>
        </p:nvSpPr>
        <p:spPr>
          <a:xfrm>
            <a:off x="823075" y="3325725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2" name="Google Shape;2742;p141"/>
          <p:cNvSpPr txBox="1"/>
          <p:nvPr>
            <p:ph idx="4" type="subTitle"/>
          </p:nvPr>
        </p:nvSpPr>
        <p:spPr>
          <a:xfrm>
            <a:off x="3472291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3" name="Google Shape;2743;p141"/>
          <p:cNvSpPr txBox="1"/>
          <p:nvPr>
            <p:ph idx="5" type="subTitle"/>
          </p:nvPr>
        </p:nvSpPr>
        <p:spPr>
          <a:xfrm>
            <a:off x="6117332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4" name="Google Shape;2744;p141"/>
          <p:cNvSpPr txBox="1"/>
          <p:nvPr>
            <p:ph idx="6" type="subTitle"/>
          </p:nvPr>
        </p:nvSpPr>
        <p:spPr>
          <a:xfrm>
            <a:off x="6117332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5" name="Google Shape;2745;p141"/>
          <p:cNvSpPr txBox="1"/>
          <p:nvPr>
            <p:ph idx="7" type="subTitle"/>
          </p:nvPr>
        </p:nvSpPr>
        <p:spPr>
          <a:xfrm>
            <a:off x="827409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46" name="Google Shape;2746;p141"/>
          <p:cNvSpPr txBox="1"/>
          <p:nvPr>
            <p:ph idx="8" type="subTitle"/>
          </p:nvPr>
        </p:nvSpPr>
        <p:spPr>
          <a:xfrm>
            <a:off x="3476458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47" name="Google Shape;2747;p141"/>
          <p:cNvSpPr txBox="1"/>
          <p:nvPr>
            <p:ph idx="9" type="subTitle"/>
          </p:nvPr>
        </p:nvSpPr>
        <p:spPr>
          <a:xfrm>
            <a:off x="6121332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48" name="Google Shape;2748;p141"/>
          <p:cNvSpPr txBox="1"/>
          <p:nvPr>
            <p:ph idx="13" type="subTitle"/>
          </p:nvPr>
        </p:nvSpPr>
        <p:spPr>
          <a:xfrm>
            <a:off x="827409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49" name="Google Shape;2749;p141"/>
          <p:cNvSpPr txBox="1"/>
          <p:nvPr>
            <p:ph idx="14" type="subTitle"/>
          </p:nvPr>
        </p:nvSpPr>
        <p:spPr>
          <a:xfrm>
            <a:off x="3476458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50" name="Google Shape;2750;p141"/>
          <p:cNvSpPr txBox="1"/>
          <p:nvPr>
            <p:ph idx="15" type="subTitle"/>
          </p:nvPr>
        </p:nvSpPr>
        <p:spPr>
          <a:xfrm>
            <a:off x="6121332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2751" name="Google Shape;2751;p14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752" name="Google Shape;2752;p14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753" name="Google Shape;2753;p14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14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14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14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7" name="Google Shape;2757;p14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758" name="Google Shape;2758;p14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59" name="Google Shape;2759;p14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60" name="Google Shape;2760;p14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61" name="Google Shape;2761;p14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62" name="Google Shape;2762;p14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763" name="Google Shape;2763;p141"/>
          <p:cNvGrpSpPr/>
          <p:nvPr/>
        </p:nvGrpSpPr>
        <p:grpSpPr>
          <a:xfrm>
            <a:off x="309925" y="1623125"/>
            <a:ext cx="8709736" cy="2431899"/>
            <a:chOff x="309925" y="1623125"/>
            <a:chExt cx="8709736" cy="2431899"/>
          </a:xfrm>
        </p:grpSpPr>
        <p:sp>
          <p:nvSpPr>
            <p:cNvPr id="2764" name="Google Shape;2764;p141"/>
            <p:cNvSpPr/>
            <p:nvPr/>
          </p:nvSpPr>
          <p:spPr>
            <a:xfrm flipH="1">
              <a:off x="8557094" y="1623125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5" name="Google Shape;2765;p141"/>
            <p:cNvGrpSpPr/>
            <p:nvPr/>
          </p:nvGrpSpPr>
          <p:grpSpPr>
            <a:xfrm>
              <a:off x="309925" y="2949773"/>
              <a:ext cx="245312" cy="1105251"/>
              <a:chOff x="4314650" y="3034025"/>
              <a:chExt cx="282000" cy="1270550"/>
            </a:xfrm>
          </p:grpSpPr>
          <p:sp>
            <p:nvSpPr>
              <p:cNvPr id="2766" name="Google Shape;2766;p141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41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141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141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141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141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3" name="Google Shape;2773;p142"/>
          <p:cNvGrpSpPr/>
          <p:nvPr/>
        </p:nvGrpSpPr>
        <p:grpSpPr>
          <a:xfrm>
            <a:off x="-429924" y="869275"/>
            <a:ext cx="9971360" cy="2900874"/>
            <a:chOff x="-429924" y="869275"/>
            <a:chExt cx="9971360" cy="2900874"/>
          </a:xfrm>
        </p:grpSpPr>
        <p:pic>
          <p:nvPicPr>
            <p:cNvPr id="2774" name="Google Shape;2774;p1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429924" y="1152650"/>
              <a:ext cx="2383774" cy="261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5" name="Google Shape;2775;p1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8713" y="869275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6" name="Google Shape;2776;p142"/>
          <p:cNvSpPr txBox="1"/>
          <p:nvPr>
            <p:ph type="title"/>
          </p:nvPr>
        </p:nvSpPr>
        <p:spPr>
          <a:xfrm>
            <a:off x="3017885" y="734650"/>
            <a:ext cx="3108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77" name="Google Shape;2777;p142"/>
          <p:cNvSpPr txBox="1"/>
          <p:nvPr>
            <p:ph idx="1" type="subTitle"/>
          </p:nvPr>
        </p:nvSpPr>
        <p:spPr>
          <a:xfrm>
            <a:off x="3017850" y="1634350"/>
            <a:ext cx="3108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78" name="Google Shape;2778;p14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79" name="Google Shape;2779;p14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780" name="Google Shape;2780;p14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781" name="Google Shape;2781;p14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14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14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14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5" name="Google Shape;2785;p14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786" name="Google Shape;2786;p14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87" name="Google Shape;2787;p14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88" name="Google Shape;2788;p14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89" name="Google Shape;2789;p14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90" name="Google Shape;2790;p14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791" name="Google Shape;2791;p142"/>
          <p:cNvGrpSpPr/>
          <p:nvPr/>
        </p:nvGrpSpPr>
        <p:grpSpPr>
          <a:xfrm>
            <a:off x="367338" y="2117225"/>
            <a:ext cx="8345438" cy="2072725"/>
            <a:chOff x="367338" y="2117225"/>
            <a:chExt cx="8345438" cy="2072725"/>
          </a:xfrm>
        </p:grpSpPr>
        <p:grpSp>
          <p:nvGrpSpPr>
            <p:cNvPr id="2792" name="Google Shape;2792;p142"/>
            <p:cNvGrpSpPr/>
            <p:nvPr/>
          </p:nvGrpSpPr>
          <p:grpSpPr>
            <a:xfrm>
              <a:off x="8430775" y="2919400"/>
              <a:ext cx="282000" cy="1270550"/>
              <a:chOff x="4314650" y="3034025"/>
              <a:chExt cx="282000" cy="1270550"/>
            </a:xfrm>
          </p:grpSpPr>
          <p:sp>
            <p:nvSpPr>
              <p:cNvPr id="2793" name="Google Shape;2793;p142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142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142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142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142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142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9" name="Google Shape;2799;p142"/>
            <p:cNvGrpSpPr/>
            <p:nvPr/>
          </p:nvGrpSpPr>
          <p:grpSpPr>
            <a:xfrm>
              <a:off x="367338" y="2117225"/>
              <a:ext cx="691775" cy="691775"/>
              <a:chOff x="1323700" y="2294750"/>
              <a:chExt cx="691775" cy="691775"/>
            </a:xfrm>
          </p:grpSpPr>
          <p:sp>
            <p:nvSpPr>
              <p:cNvPr id="2800" name="Google Shape;2800;p142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42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42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42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" name="Google Shape;2805;p14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806" name="Google Shape;2806;p14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807" name="Google Shape;2807;p14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4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14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14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1" name="Google Shape;2811;p14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812" name="Google Shape;2812;p14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13" name="Google Shape;2813;p14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14" name="Google Shape;2814;p14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15" name="Google Shape;2815;p14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16" name="Google Shape;2816;p14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817" name="Google Shape;2817;p143"/>
          <p:cNvGrpSpPr/>
          <p:nvPr/>
        </p:nvGrpSpPr>
        <p:grpSpPr>
          <a:xfrm>
            <a:off x="518200" y="1466673"/>
            <a:ext cx="245312" cy="1105251"/>
            <a:chOff x="4314650" y="3034025"/>
            <a:chExt cx="282000" cy="1270550"/>
          </a:xfrm>
        </p:grpSpPr>
        <p:sp>
          <p:nvSpPr>
            <p:cNvPr id="2818" name="Google Shape;2818;p143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43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43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43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43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43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4" name="Google Shape;2824;p143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5" name="Google Shape;2825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55097" y="228377"/>
            <a:ext cx="2665774" cy="24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7" name="Google Shape;2827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89499" y="1907625"/>
            <a:ext cx="2762949" cy="3033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8" name="Google Shape;2828;p14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829" name="Google Shape;2829;p14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830" name="Google Shape;2830;p14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14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14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14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4" name="Google Shape;2834;p14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835" name="Google Shape;2835;p14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36" name="Google Shape;2836;p14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37" name="Google Shape;2837;p14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38" name="Google Shape;2838;p14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39" name="Google Shape;2839;p14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840" name="Google Shape;2840;p144"/>
          <p:cNvGrpSpPr/>
          <p:nvPr/>
        </p:nvGrpSpPr>
        <p:grpSpPr>
          <a:xfrm>
            <a:off x="367325" y="3104925"/>
            <a:ext cx="691775" cy="691775"/>
            <a:chOff x="1323700" y="2294750"/>
            <a:chExt cx="691775" cy="691775"/>
          </a:xfrm>
        </p:grpSpPr>
        <p:sp>
          <p:nvSpPr>
            <p:cNvPr id="2841" name="Google Shape;2841;p144"/>
            <p:cNvSpPr/>
            <p:nvPr/>
          </p:nvSpPr>
          <p:spPr>
            <a:xfrm>
              <a:off x="1375450" y="230425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1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0" y="21165"/>
                  </a:lnTo>
                  <a:lnTo>
                    <a:pt x="16673" y="12618"/>
                  </a:lnTo>
                  <a:lnTo>
                    <a:pt x="25220" y="4056"/>
                  </a:lnTo>
                  <a:lnTo>
                    <a:pt x="21165" y="1"/>
                  </a:lnTo>
                  <a:lnTo>
                    <a:pt x="12603" y="8548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44"/>
            <p:cNvSpPr/>
            <p:nvPr/>
          </p:nvSpPr>
          <p:spPr>
            <a:xfrm>
              <a:off x="1365925" y="2294750"/>
              <a:ext cx="649550" cy="649550"/>
            </a:xfrm>
            <a:custGeom>
              <a:rect b="b" l="l" r="r" t="t"/>
              <a:pathLst>
                <a:path extrusionOk="0" h="25982" w="25982">
                  <a:moveTo>
                    <a:pt x="21546" y="747"/>
                  </a:moveTo>
                  <a:lnTo>
                    <a:pt x="25249" y="4436"/>
                  </a:lnTo>
                  <a:lnTo>
                    <a:pt x="16688" y="12984"/>
                  </a:lnTo>
                  <a:lnTo>
                    <a:pt x="25249" y="21531"/>
                  </a:lnTo>
                  <a:lnTo>
                    <a:pt x="21546" y="25235"/>
                  </a:lnTo>
                  <a:lnTo>
                    <a:pt x="12984" y="16673"/>
                  </a:lnTo>
                  <a:lnTo>
                    <a:pt x="4451" y="25235"/>
                  </a:lnTo>
                  <a:lnTo>
                    <a:pt x="747" y="21545"/>
                  </a:lnTo>
                  <a:lnTo>
                    <a:pt x="9295" y="12998"/>
                  </a:lnTo>
                  <a:lnTo>
                    <a:pt x="747" y="4436"/>
                  </a:lnTo>
                  <a:lnTo>
                    <a:pt x="4437" y="747"/>
                  </a:lnTo>
                  <a:lnTo>
                    <a:pt x="12984" y="9308"/>
                  </a:lnTo>
                  <a:lnTo>
                    <a:pt x="21546" y="747"/>
                  </a:lnTo>
                  <a:close/>
                  <a:moveTo>
                    <a:pt x="4437" y="0"/>
                  </a:moveTo>
                  <a:lnTo>
                    <a:pt x="1" y="4436"/>
                  </a:lnTo>
                  <a:lnTo>
                    <a:pt x="8562" y="12998"/>
                  </a:lnTo>
                  <a:lnTo>
                    <a:pt x="1" y="21545"/>
                  </a:lnTo>
                  <a:lnTo>
                    <a:pt x="4437" y="25981"/>
                  </a:lnTo>
                  <a:lnTo>
                    <a:pt x="12984" y="17419"/>
                  </a:lnTo>
                  <a:lnTo>
                    <a:pt x="21546" y="25981"/>
                  </a:lnTo>
                  <a:lnTo>
                    <a:pt x="25982" y="21545"/>
                  </a:lnTo>
                  <a:lnTo>
                    <a:pt x="17434" y="12998"/>
                  </a:lnTo>
                  <a:lnTo>
                    <a:pt x="25982" y="4436"/>
                  </a:lnTo>
                  <a:lnTo>
                    <a:pt x="21546" y="0"/>
                  </a:lnTo>
                  <a:lnTo>
                    <a:pt x="12984" y="8562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44"/>
            <p:cNvSpPr/>
            <p:nvPr/>
          </p:nvSpPr>
          <p:spPr>
            <a:xfrm>
              <a:off x="1333200" y="234650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0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1" y="21165"/>
                  </a:lnTo>
                  <a:lnTo>
                    <a:pt x="16673" y="12618"/>
                  </a:lnTo>
                  <a:lnTo>
                    <a:pt x="25221" y="4056"/>
                  </a:lnTo>
                  <a:lnTo>
                    <a:pt x="21165" y="0"/>
                  </a:lnTo>
                  <a:lnTo>
                    <a:pt x="12603" y="8548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44"/>
            <p:cNvSpPr/>
            <p:nvPr/>
          </p:nvSpPr>
          <p:spPr>
            <a:xfrm>
              <a:off x="1323700" y="2337350"/>
              <a:ext cx="649525" cy="649175"/>
            </a:xfrm>
            <a:custGeom>
              <a:rect b="b" l="l" r="r" t="t"/>
              <a:pathLst>
                <a:path extrusionOk="0" h="25967" w="25981">
                  <a:moveTo>
                    <a:pt x="21531" y="733"/>
                  </a:moveTo>
                  <a:lnTo>
                    <a:pt x="25220" y="4422"/>
                  </a:lnTo>
                  <a:lnTo>
                    <a:pt x="16673" y="12984"/>
                  </a:lnTo>
                  <a:lnTo>
                    <a:pt x="25234" y="21531"/>
                  </a:lnTo>
                  <a:lnTo>
                    <a:pt x="21545" y="25221"/>
                  </a:lnTo>
                  <a:lnTo>
                    <a:pt x="12983" y="16673"/>
                  </a:lnTo>
                  <a:lnTo>
                    <a:pt x="4450" y="25221"/>
                  </a:lnTo>
                  <a:lnTo>
                    <a:pt x="746" y="21531"/>
                  </a:lnTo>
                  <a:lnTo>
                    <a:pt x="9294" y="12984"/>
                  </a:lnTo>
                  <a:lnTo>
                    <a:pt x="732" y="4422"/>
                  </a:lnTo>
                  <a:lnTo>
                    <a:pt x="4436" y="747"/>
                  </a:lnTo>
                  <a:lnTo>
                    <a:pt x="12983" y="9294"/>
                  </a:lnTo>
                  <a:lnTo>
                    <a:pt x="21531" y="733"/>
                  </a:lnTo>
                  <a:close/>
                  <a:moveTo>
                    <a:pt x="4436" y="0"/>
                  </a:moveTo>
                  <a:lnTo>
                    <a:pt x="0" y="4422"/>
                  </a:lnTo>
                  <a:lnTo>
                    <a:pt x="8548" y="12984"/>
                  </a:lnTo>
                  <a:lnTo>
                    <a:pt x="0" y="21531"/>
                  </a:lnTo>
                  <a:lnTo>
                    <a:pt x="4436" y="25967"/>
                  </a:lnTo>
                  <a:lnTo>
                    <a:pt x="12983" y="17419"/>
                  </a:lnTo>
                  <a:lnTo>
                    <a:pt x="21545" y="25967"/>
                  </a:lnTo>
                  <a:lnTo>
                    <a:pt x="25981" y="21531"/>
                  </a:lnTo>
                  <a:lnTo>
                    <a:pt x="17433" y="12984"/>
                  </a:lnTo>
                  <a:lnTo>
                    <a:pt x="25967" y="4422"/>
                  </a:lnTo>
                  <a:lnTo>
                    <a:pt x="21545" y="0"/>
                  </a:lnTo>
                  <a:lnTo>
                    <a:pt x="12983" y="8548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45" name="Google Shape;284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00" y="-1096825"/>
            <a:ext cx="2795599" cy="28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146"/>
          <p:cNvSpPr txBox="1"/>
          <p:nvPr>
            <p:ph type="ctrTitle"/>
          </p:nvPr>
        </p:nvSpPr>
        <p:spPr>
          <a:xfrm>
            <a:off x="1396950" y="1489325"/>
            <a:ext cx="6350100" cy="14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851" name="Google Shape;2851;p146"/>
          <p:cNvSpPr txBox="1"/>
          <p:nvPr>
            <p:ph idx="1" type="subTitle"/>
          </p:nvPr>
        </p:nvSpPr>
        <p:spPr>
          <a:xfrm>
            <a:off x="2307675" y="31783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852" name="Google Shape;2852;p14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sp>
          <p:nvSpPr>
            <p:cNvPr id="2853" name="Google Shape;2853;p146"/>
            <p:cNvSpPr/>
            <p:nvPr/>
          </p:nvSpPr>
          <p:spPr>
            <a:xfrm>
              <a:off x="816250" y="4703275"/>
              <a:ext cx="7511400" cy="238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46"/>
            <p:cNvSpPr/>
            <p:nvPr/>
          </p:nvSpPr>
          <p:spPr>
            <a:xfrm rot="5400000">
              <a:off x="8018000" y="4631300"/>
              <a:ext cx="237300" cy="381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46">
              <a:hlinkClick action="ppaction://hlinkshowjump?jump=nextslide"/>
            </p:cNvPr>
            <p:cNvSpPr/>
            <p:nvPr/>
          </p:nvSpPr>
          <p:spPr>
            <a:xfrm flipH="1" rot="5400000">
              <a:off x="995725" y="4767925"/>
              <a:ext cx="125700" cy="1089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6" name="Google Shape;2856;p14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857" name="Google Shape;2857;p14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58" name="Google Shape;2858;p14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59" name="Google Shape;2859;p14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60" name="Google Shape;2860;p14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61" name="Google Shape;2861;p14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862" name="Google Shape;2862;p146"/>
          <p:cNvGrpSpPr/>
          <p:nvPr/>
        </p:nvGrpSpPr>
        <p:grpSpPr>
          <a:xfrm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2863" name="Google Shape;2863;p146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46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46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46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46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46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9" name="Google Shape;2869;p146"/>
          <p:cNvGrpSpPr/>
          <p:nvPr/>
        </p:nvGrpSpPr>
        <p:grpSpPr>
          <a:xfrm>
            <a:off x="-169025" y="-407950"/>
            <a:ext cx="9918798" cy="4970349"/>
            <a:chOff x="-169025" y="-407950"/>
            <a:chExt cx="9918798" cy="4970349"/>
          </a:xfrm>
        </p:grpSpPr>
        <p:pic>
          <p:nvPicPr>
            <p:cNvPr id="2870" name="Google Shape;2870;p14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69025" y="2782275"/>
              <a:ext cx="1621173" cy="1780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71" name="Google Shape;2871;p146"/>
            <p:cNvGrpSpPr/>
            <p:nvPr/>
          </p:nvGrpSpPr>
          <p:grpSpPr>
            <a:xfrm>
              <a:off x="295663" y="3326450"/>
              <a:ext cx="691775" cy="691775"/>
              <a:chOff x="1323700" y="2294750"/>
              <a:chExt cx="691775" cy="691775"/>
            </a:xfrm>
          </p:grpSpPr>
          <p:sp>
            <p:nvSpPr>
              <p:cNvPr id="2872" name="Google Shape;2872;p146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146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146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146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76" name="Google Shape;2876;p1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050" y="-407950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7" name="Google Shape;2877;p146"/>
          <p:cNvSpPr/>
          <p:nvPr/>
        </p:nvSpPr>
        <p:spPr>
          <a:xfrm>
            <a:off x="610200" y="499775"/>
            <a:ext cx="299426" cy="299426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78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p147"/>
          <p:cNvSpPr txBox="1"/>
          <p:nvPr>
            <p:ph type="title"/>
          </p:nvPr>
        </p:nvSpPr>
        <p:spPr>
          <a:xfrm>
            <a:off x="4047175" y="2806000"/>
            <a:ext cx="4383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0" name="Google Shape;2880;p147"/>
          <p:cNvSpPr txBox="1"/>
          <p:nvPr>
            <p:ph hasCustomPrompt="1" idx="2" type="title"/>
          </p:nvPr>
        </p:nvSpPr>
        <p:spPr>
          <a:xfrm>
            <a:off x="4047175" y="1556000"/>
            <a:ext cx="1332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1" name="Google Shape;2881;p147"/>
          <p:cNvSpPr/>
          <p:nvPr>
            <p:ph idx="3" type="pic"/>
          </p:nvPr>
        </p:nvSpPr>
        <p:spPr>
          <a:xfrm>
            <a:off x="713225" y="1203600"/>
            <a:ext cx="2760600" cy="2736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882" name="Google Shape;2882;p14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883" name="Google Shape;2883;p14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884" name="Google Shape;2884;p14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14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14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14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8" name="Google Shape;2888;p14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889" name="Google Shape;2889;p14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90" name="Google Shape;2890;p14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91" name="Google Shape;2891;p14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92" name="Google Shape;2892;p14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93" name="Google Shape;2893;p14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894" name="Google Shape;2894;p147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2" name="Google Shape;102;p1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03" name="Google Shape;103;p1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04" name="Google Shape;104;p1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" name="Google Shape;108;p1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09" name="Google Shape;109;p1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0" name="Google Shape;110;p1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1" name="Google Shape;111;p1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2" name="Google Shape;112;p1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3" name="Google Shape;113;p1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1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97" name="Google Shape;2897;p148"/>
          <p:cNvSpPr txBox="1"/>
          <p:nvPr>
            <p:ph idx="1" type="body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898" name="Google Shape;2898;p14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899" name="Google Shape;2899;p14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900" name="Google Shape;2900;p14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14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14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14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4" name="Google Shape;2904;p14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905" name="Google Shape;2905;p14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06" name="Google Shape;2906;p14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07" name="Google Shape;2907;p14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08" name="Google Shape;2908;p14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09" name="Google Shape;2909;p14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1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12" name="Google Shape;2912;p149"/>
          <p:cNvSpPr txBox="1"/>
          <p:nvPr>
            <p:ph idx="1" type="subTitle"/>
          </p:nvPr>
        </p:nvSpPr>
        <p:spPr>
          <a:xfrm>
            <a:off x="4798772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13" name="Google Shape;2913;p149"/>
          <p:cNvSpPr txBox="1"/>
          <p:nvPr>
            <p:ph idx="2" type="subTitle"/>
          </p:nvPr>
        </p:nvSpPr>
        <p:spPr>
          <a:xfrm>
            <a:off x="1286725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14" name="Google Shape;2914;p149"/>
          <p:cNvSpPr txBox="1"/>
          <p:nvPr>
            <p:ph idx="3" type="subTitle"/>
          </p:nvPr>
        </p:nvSpPr>
        <p:spPr>
          <a:xfrm>
            <a:off x="1286725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15" name="Google Shape;2915;p149"/>
          <p:cNvSpPr txBox="1"/>
          <p:nvPr>
            <p:ph idx="4" type="subTitle"/>
          </p:nvPr>
        </p:nvSpPr>
        <p:spPr>
          <a:xfrm>
            <a:off x="4798770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2916" name="Google Shape;2916;p14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917" name="Google Shape;2917;p14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918" name="Google Shape;2918;p14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14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14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14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2" name="Google Shape;2922;p14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923" name="Google Shape;2923;p14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24" name="Google Shape;2924;p14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25" name="Google Shape;2925;p14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26" name="Google Shape;2926;p14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27" name="Google Shape;2927;p14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928" name="Google Shape;2928;p149"/>
          <p:cNvGrpSpPr/>
          <p:nvPr/>
        </p:nvGrpSpPr>
        <p:grpSpPr>
          <a:xfrm>
            <a:off x="213488" y="1086300"/>
            <a:ext cx="462567" cy="2069225"/>
            <a:chOff x="213488" y="1086300"/>
            <a:chExt cx="462567" cy="2069225"/>
          </a:xfrm>
        </p:grpSpPr>
        <p:grpSp>
          <p:nvGrpSpPr>
            <p:cNvPr id="2929" name="Google Shape;2929;p149"/>
            <p:cNvGrpSpPr/>
            <p:nvPr/>
          </p:nvGrpSpPr>
          <p:grpSpPr>
            <a:xfrm>
              <a:off x="303775" y="1884975"/>
              <a:ext cx="282000" cy="1270550"/>
              <a:chOff x="4314650" y="3034025"/>
              <a:chExt cx="282000" cy="1270550"/>
            </a:xfrm>
          </p:grpSpPr>
          <p:sp>
            <p:nvSpPr>
              <p:cNvPr id="2930" name="Google Shape;2930;p149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149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149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149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149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149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6" name="Google Shape;2936;p149"/>
            <p:cNvSpPr/>
            <p:nvPr/>
          </p:nvSpPr>
          <p:spPr>
            <a:xfrm>
              <a:off x="213488" y="1086300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1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939" name="Google Shape;2939;p15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940" name="Google Shape;2940;p15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941" name="Google Shape;2941;p15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15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15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15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5" name="Google Shape;2945;p15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946" name="Google Shape;2946;p15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47" name="Google Shape;2947;p15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48" name="Google Shape;2948;p15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49" name="Google Shape;2949;p15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50" name="Google Shape;2950;p15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2" name="Google Shape;2952;p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413" y="-123300"/>
            <a:ext cx="2002724" cy="1823770"/>
          </a:xfrm>
          <a:prstGeom prst="rect">
            <a:avLst/>
          </a:prstGeom>
          <a:noFill/>
          <a:ln>
            <a:noFill/>
          </a:ln>
        </p:spPr>
      </p:pic>
      <p:sp>
        <p:nvSpPr>
          <p:cNvPr id="2953" name="Google Shape;2953;p151"/>
          <p:cNvSpPr txBox="1"/>
          <p:nvPr>
            <p:ph idx="1" type="subTitle"/>
          </p:nvPr>
        </p:nvSpPr>
        <p:spPr>
          <a:xfrm>
            <a:off x="1179850" y="1982600"/>
            <a:ext cx="33642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4" name="Google Shape;2954;p151"/>
          <p:cNvSpPr txBox="1"/>
          <p:nvPr>
            <p:ph type="title"/>
          </p:nvPr>
        </p:nvSpPr>
        <p:spPr>
          <a:xfrm>
            <a:off x="1179850" y="865800"/>
            <a:ext cx="3364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55" name="Google Shape;2955;p151"/>
          <p:cNvSpPr/>
          <p:nvPr>
            <p:ph idx="2" type="pic"/>
          </p:nvPr>
        </p:nvSpPr>
        <p:spPr>
          <a:xfrm>
            <a:off x="5403050" y="704225"/>
            <a:ext cx="2561100" cy="373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56" name="Google Shape;2956;p15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957" name="Google Shape;2957;p15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958" name="Google Shape;2958;p15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15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15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15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2" name="Google Shape;2962;p15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963" name="Google Shape;2963;p15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64" name="Google Shape;2964;p15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65" name="Google Shape;2965;p15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66" name="Google Shape;2966;p15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67" name="Google Shape;2967;p15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968" name="Google Shape;2968;p151"/>
          <p:cNvGrpSpPr/>
          <p:nvPr/>
        </p:nvGrpSpPr>
        <p:grpSpPr>
          <a:xfrm flipH="1"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2969" name="Google Shape;2969;p151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51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51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51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51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51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152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977" name="Google Shape;2977;p15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978" name="Google Shape;2978;p15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979" name="Google Shape;2979;p15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15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15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15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3" name="Google Shape;2983;p15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984" name="Google Shape;2984;p15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85" name="Google Shape;2985;p15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86" name="Google Shape;2986;p15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87" name="Google Shape;2987;p15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88" name="Google Shape;2988;p15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2989" name="Google Shape;2989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6150" y="-178825"/>
            <a:ext cx="1621173" cy="17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153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92" name="Google Shape;2992;p153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993" name="Google Shape;2993;p15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994" name="Google Shape;2994;p15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995" name="Google Shape;2995;p15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15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15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15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9" name="Google Shape;2999;p15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000" name="Google Shape;3000;p15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01" name="Google Shape;3001;p15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02" name="Google Shape;3002;p15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03" name="Google Shape;3003;p15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04" name="Google Shape;3004;p15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3005" name="Google Shape;3005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14937" y="602400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15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08" name="Google Shape;3008;p154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155"/>
          <p:cNvSpPr txBox="1"/>
          <p:nvPr>
            <p:ph hasCustomPrompt="1" type="title"/>
          </p:nvPr>
        </p:nvSpPr>
        <p:spPr>
          <a:xfrm>
            <a:off x="1284000" y="1688025"/>
            <a:ext cx="6576000" cy="10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011" name="Google Shape;3011;p155"/>
          <p:cNvSpPr txBox="1"/>
          <p:nvPr>
            <p:ph idx="1" type="subTitle"/>
          </p:nvPr>
        </p:nvSpPr>
        <p:spPr>
          <a:xfrm>
            <a:off x="1284000" y="3043275"/>
            <a:ext cx="65760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12" name="Google Shape;3012;p15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013" name="Google Shape;3013;p15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014" name="Google Shape;3014;p15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15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15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15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8" name="Google Shape;3018;p15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019" name="Google Shape;3019;p15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20" name="Google Shape;3020;p15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21" name="Google Shape;3021;p15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22" name="Google Shape;3022;p15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23" name="Google Shape;3023;p15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024" name="Google Shape;3024;p155"/>
          <p:cNvGrpSpPr/>
          <p:nvPr/>
        </p:nvGrpSpPr>
        <p:grpSpPr>
          <a:xfrm>
            <a:off x="6356390" y="539490"/>
            <a:ext cx="2074385" cy="3734685"/>
            <a:chOff x="6356390" y="539490"/>
            <a:chExt cx="2074385" cy="3734685"/>
          </a:xfrm>
        </p:grpSpPr>
        <p:sp>
          <p:nvSpPr>
            <p:cNvPr id="3025" name="Google Shape;3025;p155"/>
            <p:cNvSpPr/>
            <p:nvPr/>
          </p:nvSpPr>
          <p:spPr>
            <a:xfrm rot="10800000">
              <a:off x="7982600" y="3826000"/>
              <a:ext cx="448175" cy="448175"/>
            </a:xfrm>
            <a:custGeom>
              <a:rect b="b" l="l" r="r" t="t"/>
              <a:pathLst>
                <a:path extrusionOk="0" h="17927" w="17927">
                  <a:moveTo>
                    <a:pt x="1" y="0"/>
                  </a:moveTo>
                  <a:lnTo>
                    <a:pt x="1" y="5985"/>
                  </a:lnTo>
                  <a:lnTo>
                    <a:pt x="1" y="17926"/>
                  </a:lnTo>
                  <a:lnTo>
                    <a:pt x="5986" y="17926"/>
                  </a:lnTo>
                  <a:lnTo>
                    <a:pt x="5986" y="5985"/>
                  </a:lnTo>
                  <a:lnTo>
                    <a:pt x="17927" y="5985"/>
                  </a:lnTo>
                  <a:lnTo>
                    <a:pt x="17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6" name="Google Shape;3026;p155"/>
            <p:cNvGrpSpPr/>
            <p:nvPr/>
          </p:nvGrpSpPr>
          <p:grpSpPr>
            <a:xfrm>
              <a:off x="6356390" y="539490"/>
              <a:ext cx="1073107" cy="238198"/>
              <a:chOff x="3527475" y="1620225"/>
              <a:chExt cx="1270550" cy="282025"/>
            </a:xfrm>
          </p:grpSpPr>
          <p:sp>
            <p:nvSpPr>
              <p:cNvPr id="3027" name="Google Shape;3027;p155"/>
              <p:cNvSpPr/>
              <p:nvPr/>
            </p:nvSpPr>
            <p:spPr>
              <a:xfrm>
                <a:off x="4318525" y="1620225"/>
                <a:ext cx="479500" cy="282025"/>
              </a:xfrm>
              <a:custGeom>
                <a:rect b="b" l="l" r="r" t="t"/>
                <a:pathLst>
                  <a:path extrusionOk="0" h="11281" w="19180">
                    <a:moveTo>
                      <a:pt x="7900" y="1"/>
                    </a:moveTo>
                    <a:lnTo>
                      <a:pt x="0" y="11280"/>
                    </a:lnTo>
                    <a:lnTo>
                      <a:pt x="11279" y="11280"/>
                    </a:lnTo>
                    <a:lnTo>
                      <a:pt x="19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155"/>
              <p:cNvSpPr/>
              <p:nvPr/>
            </p:nvSpPr>
            <p:spPr>
              <a:xfrm>
                <a:off x="4160450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155"/>
              <p:cNvSpPr/>
              <p:nvPr/>
            </p:nvSpPr>
            <p:spPr>
              <a:xfrm>
                <a:off x="4002025" y="1620225"/>
                <a:ext cx="295400" cy="282025"/>
              </a:xfrm>
              <a:custGeom>
                <a:rect b="b" l="l" r="r" t="t"/>
                <a:pathLst>
                  <a:path extrusionOk="0" h="11281" w="11816">
                    <a:moveTo>
                      <a:pt x="7900" y="1"/>
                    </a:moveTo>
                    <a:lnTo>
                      <a:pt x="1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155"/>
              <p:cNvSpPr/>
              <p:nvPr/>
            </p:nvSpPr>
            <p:spPr>
              <a:xfrm>
                <a:off x="3843950" y="1620225"/>
                <a:ext cx="295050" cy="282025"/>
              </a:xfrm>
              <a:custGeom>
                <a:rect b="b" l="l" r="r" t="t"/>
                <a:pathLst>
                  <a:path extrusionOk="0" h="11281" w="11802">
                    <a:moveTo>
                      <a:pt x="7901" y="1"/>
                    </a:moveTo>
                    <a:lnTo>
                      <a:pt x="1" y="11280"/>
                    </a:lnTo>
                    <a:lnTo>
                      <a:pt x="3902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155"/>
              <p:cNvSpPr/>
              <p:nvPr/>
            </p:nvSpPr>
            <p:spPr>
              <a:xfrm>
                <a:off x="3685550" y="1620225"/>
                <a:ext cx="295375" cy="282025"/>
              </a:xfrm>
              <a:custGeom>
                <a:rect b="b" l="l" r="r" t="t"/>
                <a:pathLst>
                  <a:path extrusionOk="0" h="11281" w="11815">
                    <a:moveTo>
                      <a:pt x="7900" y="1"/>
                    </a:moveTo>
                    <a:lnTo>
                      <a:pt x="0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155"/>
              <p:cNvSpPr/>
              <p:nvPr/>
            </p:nvSpPr>
            <p:spPr>
              <a:xfrm>
                <a:off x="3527475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033" name="Google Shape;3033;p1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9250" y="2961475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6" name="Google Shape;3036;p1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6876" y="17827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1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38" name="Google Shape;3038;p157"/>
          <p:cNvSpPr txBox="1"/>
          <p:nvPr>
            <p:ph hasCustomPrompt="1" idx="2" type="title"/>
          </p:nvPr>
        </p:nvSpPr>
        <p:spPr>
          <a:xfrm>
            <a:off x="183666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9" name="Google Shape;3039;p157"/>
          <p:cNvSpPr txBox="1"/>
          <p:nvPr>
            <p:ph hasCustomPrompt="1" idx="3" type="title"/>
          </p:nvPr>
        </p:nvSpPr>
        <p:spPr>
          <a:xfrm>
            <a:off x="183666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0" name="Google Shape;3040;p157"/>
          <p:cNvSpPr txBox="1"/>
          <p:nvPr>
            <p:ph hasCustomPrompt="1" idx="4" type="title"/>
          </p:nvPr>
        </p:nvSpPr>
        <p:spPr>
          <a:xfrm>
            <a:off x="4204550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1" name="Google Shape;3041;p157"/>
          <p:cNvSpPr txBox="1"/>
          <p:nvPr>
            <p:ph hasCustomPrompt="1" idx="5" type="title"/>
          </p:nvPr>
        </p:nvSpPr>
        <p:spPr>
          <a:xfrm>
            <a:off x="4204550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2" name="Google Shape;3042;p157"/>
          <p:cNvSpPr txBox="1"/>
          <p:nvPr>
            <p:ph hasCustomPrompt="1" idx="6" type="title"/>
          </p:nvPr>
        </p:nvSpPr>
        <p:spPr>
          <a:xfrm>
            <a:off x="657251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3" name="Google Shape;3043;p157"/>
          <p:cNvSpPr txBox="1"/>
          <p:nvPr>
            <p:ph hasCustomPrompt="1" idx="7" type="title"/>
          </p:nvPr>
        </p:nvSpPr>
        <p:spPr>
          <a:xfrm>
            <a:off x="657251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4" name="Google Shape;3044;p157"/>
          <p:cNvSpPr txBox="1"/>
          <p:nvPr>
            <p:ph idx="1" type="subTitle"/>
          </p:nvPr>
        </p:nvSpPr>
        <p:spPr>
          <a:xfrm>
            <a:off x="110361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45" name="Google Shape;3045;p157"/>
          <p:cNvSpPr txBox="1"/>
          <p:nvPr>
            <p:ph idx="8" type="subTitle"/>
          </p:nvPr>
        </p:nvSpPr>
        <p:spPr>
          <a:xfrm>
            <a:off x="3471550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46" name="Google Shape;3046;p157"/>
          <p:cNvSpPr txBox="1"/>
          <p:nvPr>
            <p:ph idx="9" type="subTitle"/>
          </p:nvPr>
        </p:nvSpPr>
        <p:spPr>
          <a:xfrm>
            <a:off x="583946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47" name="Google Shape;3047;p157"/>
          <p:cNvSpPr txBox="1"/>
          <p:nvPr>
            <p:ph idx="13" type="subTitle"/>
          </p:nvPr>
        </p:nvSpPr>
        <p:spPr>
          <a:xfrm>
            <a:off x="110361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48" name="Google Shape;3048;p157"/>
          <p:cNvSpPr txBox="1"/>
          <p:nvPr>
            <p:ph idx="14" type="subTitle"/>
          </p:nvPr>
        </p:nvSpPr>
        <p:spPr>
          <a:xfrm>
            <a:off x="3471550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49" name="Google Shape;3049;p157"/>
          <p:cNvSpPr txBox="1"/>
          <p:nvPr>
            <p:ph idx="15" type="subTitle"/>
          </p:nvPr>
        </p:nvSpPr>
        <p:spPr>
          <a:xfrm>
            <a:off x="583946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050" name="Google Shape;3050;p15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051" name="Google Shape;3051;p15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052" name="Google Shape;3052;p15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15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15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15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6" name="Google Shape;3056;p15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057" name="Google Shape;3057;p15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58" name="Google Shape;3058;p15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59" name="Google Shape;3059;p15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60" name="Google Shape;3060;p15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61" name="Google Shape;3061;p15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062" name="Google Shape;3062;p157"/>
          <p:cNvGrpSpPr/>
          <p:nvPr/>
        </p:nvGrpSpPr>
        <p:grpSpPr>
          <a:xfrm>
            <a:off x="431225" y="973200"/>
            <a:ext cx="8759925" cy="2382050"/>
            <a:chOff x="431225" y="973200"/>
            <a:chExt cx="8759925" cy="2382050"/>
          </a:xfrm>
        </p:grpSpPr>
        <p:grpSp>
          <p:nvGrpSpPr>
            <p:cNvPr id="3063" name="Google Shape;3063;p157"/>
            <p:cNvGrpSpPr/>
            <p:nvPr/>
          </p:nvGrpSpPr>
          <p:grpSpPr>
            <a:xfrm>
              <a:off x="431225" y="973200"/>
              <a:ext cx="282000" cy="1270550"/>
              <a:chOff x="4314650" y="3034025"/>
              <a:chExt cx="282000" cy="1270550"/>
            </a:xfrm>
          </p:grpSpPr>
          <p:sp>
            <p:nvSpPr>
              <p:cNvPr id="3064" name="Google Shape;3064;p157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157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157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157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157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157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0" name="Google Shape;3070;p157"/>
            <p:cNvGrpSpPr/>
            <p:nvPr/>
          </p:nvGrpSpPr>
          <p:grpSpPr>
            <a:xfrm>
              <a:off x="8499375" y="2663475"/>
              <a:ext cx="691775" cy="691775"/>
              <a:chOff x="1323700" y="2294750"/>
              <a:chExt cx="691775" cy="691775"/>
            </a:xfrm>
          </p:grpSpPr>
          <p:sp>
            <p:nvSpPr>
              <p:cNvPr id="3071" name="Google Shape;3071;p157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157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157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157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4798772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2" type="subTitle"/>
          </p:nvPr>
        </p:nvSpPr>
        <p:spPr>
          <a:xfrm>
            <a:off x="1286725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3" type="subTitle"/>
          </p:nvPr>
        </p:nvSpPr>
        <p:spPr>
          <a:xfrm>
            <a:off x="1286725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4" type="subTitle"/>
          </p:nvPr>
        </p:nvSpPr>
        <p:spPr>
          <a:xfrm>
            <a:off x="4798770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20" name="Google Shape;120;p1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21" name="Google Shape;121;p1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22" name="Google Shape;122;p1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1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27" name="Google Shape;127;p1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8" name="Google Shape;128;p1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9" name="Google Shape;129;p1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0" name="Google Shape;130;p1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1" name="Google Shape;131;p1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32" name="Google Shape;132;p17"/>
          <p:cNvGrpSpPr/>
          <p:nvPr/>
        </p:nvGrpSpPr>
        <p:grpSpPr>
          <a:xfrm>
            <a:off x="213488" y="1086300"/>
            <a:ext cx="462567" cy="2069225"/>
            <a:chOff x="213488" y="1086300"/>
            <a:chExt cx="462567" cy="2069225"/>
          </a:xfrm>
        </p:grpSpPr>
        <p:grpSp>
          <p:nvGrpSpPr>
            <p:cNvPr id="133" name="Google Shape;133;p17"/>
            <p:cNvGrpSpPr/>
            <p:nvPr/>
          </p:nvGrpSpPr>
          <p:grpSpPr>
            <a:xfrm>
              <a:off x="303775" y="1884975"/>
              <a:ext cx="282000" cy="1270550"/>
              <a:chOff x="4314650" y="3034025"/>
              <a:chExt cx="282000" cy="1270550"/>
            </a:xfrm>
          </p:grpSpPr>
          <p:sp>
            <p:nvSpPr>
              <p:cNvPr id="134" name="Google Shape;134;p17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" name="Google Shape;140;p17"/>
            <p:cNvSpPr/>
            <p:nvPr/>
          </p:nvSpPr>
          <p:spPr>
            <a:xfrm>
              <a:off x="213488" y="1086300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15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3077" name="Google Shape;3077;p158"/>
          <p:cNvGrpSpPr/>
          <p:nvPr/>
        </p:nvGrpSpPr>
        <p:grpSpPr>
          <a:xfrm rot="10800000">
            <a:off x="268675" y="1318850"/>
            <a:ext cx="282000" cy="1270550"/>
            <a:chOff x="4314650" y="3034025"/>
            <a:chExt cx="282000" cy="1270550"/>
          </a:xfrm>
        </p:grpSpPr>
        <p:sp>
          <p:nvSpPr>
            <p:cNvPr id="3078" name="Google Shape;3078;p158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58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58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58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58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58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4" name="Google Shape;3084;p15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085" name="Google Shape;3085;p15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086" name="Google Shape;3086;p15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15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15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15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0" name="Google Shape;3090;p15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091" name="Google Shape;3091;p15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92" name="Google Shape;3092;p15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93" name="Google Shape;3093;p15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94" name="Google Shape;3094;p15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95" name="Google Shape;3095;p15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1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098" name="Google Shape;3098;p15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099" name="Google Shape;3099;p15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100" name="Google Shape;3100;p15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15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15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15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4" name="Google Shape;3104;p15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105" name="Google Shape;3105;p15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06" name="Google Shape;3106;p15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07" name="Google Shape;3107;p15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08" name="Google Shape;3108;p15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09" name="Google Shape;3109;p15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3110" name="Google Shape;3110;p159"/>
          <p:cNvSpPr/>
          <p:nvPr/>
        </p:nvSpPr>
        <p:spPr>
          <a:xfrm>
            <a:off x="104700" y="1705375"/>
            <a:ext cx="391853" cy="392090"/>
          </a:xfrm>
          <a:custGeom>
            <a:rect b="b" l="l" r="r" t="t"/>
            <a:pathLst>
              <a:path extrusionOk="0" h="23180" w="23166">
                <a:moveTo>
                  <a:pt x="5704" y="1"/>
                </a:moveTo>
                <a:lnTo>
                  <a:pt x="1" y="5704"/>
                </a:lnTo>
                <a:lnTo>
                  <a:pt x="5873" y="11590"/>
                </a:lnTo>
                <a:lnTo>
                  <a:pt x="1" y="17476"/>
                </a:lnTo>
                <a:lnTo>
                  <a:pt x="5704" y="23179"/>
                </a:lnTo>
                <a:lnTo>
                  <a:pt x="11576" y="17293"/>
                </a:lnTo>
                <a:lnTo>
                  <a:pt x="17462" y="23179"/>
                </a:lnTo>
                <a:lnTo>
                  <a:pt x="23165" y="17476"/>
                </a:lnTo>
                <a:lnTo>
                  <a:pt x="17279" y="11590"/>
                </a:lnTo>
                <a:lnTo>
                  <a:pt x="23165" y="5704"/>
                </a:lnTo>
                <a:lnTo>
                  <a:pt x="17462" y="1"/>
                </a:lnTo>
                <a:lnTo>
                  <a:pt x="11576" y="5887"/>
                </a:lnTo>
                <a:lnTo>
                  <a:pt x="57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1" name="Google Shape;3111;p159"/>
          <p:cNvGrpSpPr/>
          <p:nvPr/>
        </p:nvGrpSpPr>
        <p:grpSpPr>
          <a:xfrm>
            <a:off x="8669075" y="2907550"/>
            <a:ext cx="282000" cy="1270550"/>
            <a:chOff x="4314650" y="3034025"/>
            <a:chExt cx="282000" cy="1270550"/>
          </a:xfrm>
        </p:grpSpPr>
        <p:sp>
          <p:nvSpPr>
            <p:cNvPr id="3112" name="Google Shape;3112;p159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59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59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59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59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59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9" name="Google Shape;3119;p1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38889" y="25928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0" name="Google Shape;3120;p160"/>
          <p:cNvSpPr txBox="1"/>
          <p:nvPr>
            <p:ph type="title"/>
          </p:nvPr>
        </p:nvSpPr>
        <p:spPr>
          <a:xfrm>
            <a:off x="1753125" y="1739550"/>
            <a:ext cx="299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21" name="Google Shape;3121;p160"/>
          <p:cNvSpPr txBox="1"/>
          <p:nvPr>
            <p:ph idx="1" type="subTitle"/>
          </p:nvPr>
        </p:nvSpPr>
        <p:spPr>
          <a:xfrm>
            <a:off x="1753125" y="2312250"/>
            <a:ext cx="2993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122" name="Google Shape;3122;p16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123" name="Google Shape;3123;p16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124" name="Google Shape;3124;p16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16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16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16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8" name="Google Shape;3128;p16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129" name="Google Shape;3129;p16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30" name="Google Shape;3130;p16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31" name="Google Shape;3131;p16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32" name="Google Shape;3132;p16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33" name="Google Shape;3133;p16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134" name="Google Shape;3134;p160"/>
          <p:cNvGrpSpPr/>
          <p:nvPr/>
        </p:nvGrpSpPr>
        <p:grpSpPr>
          <a:xfrm rot="5400000">
            <a:off x="1207500" y="-236775"/>
            <a:ext cx="282000" cy="1270550"/>
            <a:chOff x="4314650" y="3034025"/>
            <a:chExt cx="282000" cy="1270550"/>
          </a:xfrm>
        </p:grpSpPr>
        <p:sp>
          <p:nvSpPr>
            <p:cNvPr id="3135" name="Google Shape;3135;p160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60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60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60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60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60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1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43" name="Google Shape;3143;p161"/>
          <p:cNvSpPr txBox="1"/>
          <p:nvPr>
            <p:ph idx="1" type="subTitle"/>
          </p:nvPr>
        </p:nvSpPr>
        <p:spPr>
          <a:xfrm>
            <a:off x="1014538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44" name="Google Shape;3144;p161"/>
          <p:cNvSpPr txBox="1"/>
          <p:nvPr>
            <p:ph idx="2" type="subTitle"/>
          </p:nvPr>
        </p:nvSpPr>
        <p:spPr>
          <a:xfrm>
            <a:off x="3468983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45" name="Google Shape;3145;p161"/>
          <p:cNvSpPr txBox="1"/>
          <p:nvPr>
            <p:ph idx="3" type="subTitle"/>
          </p:nvPr>
        </p:nvSpPr>
        <p:spPr>
          <a:xfrm>
            <a:off x="5923397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46" name="Google Shape;3146;p161"/>
          <p:cNvSpPr txBox="1"/>
          <p:nvPr>
            <p:ph idx="4" type="subTitle"/>
          </p:nvPr>
        </p:nvSpPr>
        <p:spPr>
          <a:xfrm>
            <a:off x="1205788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47" name="Google Shape;3147;p161"/>
          <p:cNvSpPr txBox="1"/>
          <p:nvPr>
            <p:ph idx="5" type="subTitle"/>
          </p:nvPr>
        </p:nvSpPr>
        <p:spPr>
          <a:xfrm>
            <a:off x="3660233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48" name="Google Shape;3148;p161"/>
          <p:cNvSpPr txBox="1"/>
          <p:nvPr>
            <p:ph idx="6" type="subTitle"/>
          </p:nvPr>
        </p:nvSpPr>
        <p:spPr>
          <a:xfrm>
            <a:off x="6114647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149" name="Google Shape;3149;p16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150" name="Google Shape;3150;p16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151" name="Google Shape;3151;p16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16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16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16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5" name="Google Shape;3155;p16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156" name="Google Shape;3156;p16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57" name="Google Shape;3157;p16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58" name="Google Shape;3158;p16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59" name="Google Shape;3159;p16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60" name="Google Shape;3160;p16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161" name="Google Shape;3161;p161"/>
          <p:cNvGrpSpPr/>
          <p:nvPr/>
        </p:nvGrpSpPr>
        <p:grpSpPr>
          <a:xfrm>
            <a:off x="133994" y="1474225"/>
            <a:ext cx="8777381" cy="2335122"/>
            <a:chOff x="133994" y="1474225"/>
            <a:chExt cx="8777381" cy="2335122"/>
          </a:xfrm>
        </p:grpSpPr>
        <p:grpSp>
          <p:nvGrpSpPr>
            <p:cNvPr id="3162" name="Google Shape;3162;p161"/>
            <p:cNvGrpSpPr/>
            <p:nvPr/>
          </p:nvGrpSpPr>
          <p:grpSpPr>
            <a:xfrm>
              <a:off x="133994" y="3230262"/>
              <a:ext cx="579085" cy="579085"/>
              <a:chOff x="1323700" y="2294750"/>
              <a:chExt cx="691775" cy="691775"/>
            </a:xfrm>
          </p:grpSpPr>
          <p:sp>
            <p:nvSpPr>
              <p:cNvPr id="3163" name="Google Shape;3163;p161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161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161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161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7" name="Google Shape;3167;p161"/>
            <p:cNvGrpSpPr/>
            <p:nvPr/>
          </p:nvGrpSpPr>
          <p:grpSpPr>
            <a:xfrm>
              <a:off x="8629375" y="1474225"/>
              <a:ext cx="282000" cy="1270550"/>
              <a:chOff x="4314650" y="3034025"/>
              <a:chExt cx="282000" cy="1270550"/>
            </a:xfrm>
          </p:grpSpPr>
          <p:sp>
            <p:nvSpPr>
              <p:cNvPr id="3168" name="Google Shape;3168;p161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161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161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161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161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161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1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6" name="Google Shape;3176;p162"/>
          <p:cNvSpPr txBox="1"/>
          <p:nvPr>
            <p:ph idx="1" type="subTitle"/>
          </p:nvPr>
        </p:nvSpPr>
        <p:spPr>
          <a:xfrm>
            <a:off x="1514688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77" name="Google Shape;3177;p162"/>
          <p:cNvSpPr txBox="1"/>
          <p:nvPr>
            <p:ph idx="2" type="subTitle"/>
          </p:nvPr>
        </p:nvSpPr>
        <p:spPr>
          <a:xfrm>
            <a:off x="4818313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78" name="Google Shape;3178;p162"/>
          <p:cNvSpPr txBox="1"/>
          <p:nvPr>
            <p:ph idx="3" type="subTitle"/>
          </p:nvPr>
        </p:nvSpPr>
        <p:spPr>
          <a:xfrm>
            <a:off x="1514688" y="336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79" name="Google Shape;3179;p162"/>
          <p:cNvSpPr txBox="1"/>
          <p:nvPr>
            <p:ph idx="4" type="subTitle"/>
          </p:nvPr>
        </p:nvSpPr>
        <p:spPr>
          <a:xfrm>
            <a:off x="4818313" y="3368900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80" name="Google Shape;3180;p162"/>
          <p:cNvSpPr txBox="1"/>
          <p:nvPr>
            <p:ph idx="5" type="subTitle"/>
          </p:nvPr>
        </p:nvSpPr>
        <p:spPr>
          <a:xfrm>
            <a:off x="15146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81" name="Google Shape;3181;p162"/>
          <p:cNvSpPr txBox="1"/>
          <p:nvPr>
            <p:ph idx="6" type="subTitle"/>
          </p:nvPr>
        </p:nvSpPr>
        <p:spPr>
          <a:xfrm>
            <a:off x="1514688" y="2998225"/>
            <a:ext cx="284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82" name="Google Shape;3182;p162"/>
          <p:cNvSpPr txBox="1"/>
          <p:nvPr>
            <p:ph idx="7" type="subTitle"/>
          </p:nvPr>
        </p:nvSpPr>
        <p:spPr>
          <a:xfrm>
            <a:off x="48182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83" name="Google Shape;3183;p162"/>
          <p:cNvSpPr txBox="1"/>
          <p:nvPr>
            <p:ph idx="8" type="subTitle"/>
          </p:nvPr>
        </p:nvSpPr>
        <p:spPr>
          <a:xfrm>
            <a:off x="4818287" y="299822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184" name="Google Shape;3184;p16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185" name="Google Shape;3185;p16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186" name="Google Shape;3186;p16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16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16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16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0" name="Google Shape;3190;p16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191" name="Google Shape;3191;p16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92" name="Google Shape;3192;p16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93" name="Google Shape;3193;p16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94" name="Google Shape;3194;p16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95" name="Google Shape;3195;p16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196" name="Google Shape;3196;p162"/>
          <p:cNvGrpSpPr/>
          <p:nvPr/>
        </p:nvGrpSpPr>
        <p:grpSpPr>
          <a:xfrm>
            <a:off x="8430775" y="2260363"/>
            <a:ext cx="282000" cy="1270550"/>
            <a:chOff x="4314650" y="3034025"/>
            <a:chExt cx="282000" cy="1270550"/>
          </a:xfrm>
        </p:grpSpPr>
        <p:sp>
          <p:nvSpPr>
            <p:cNvPr id="3197" name="Google Shape;3197;p162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62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62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62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62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62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1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05" name="Google Shape;3205;p163"/>
          <p:cNvSpPr txBox="1"/>
          <p:nvPr>
            <p:ph idx="1" type="subTitle"/>
          </p:nvPr>
        </p:nvSpPr>
        <p:spPr>
          <a:xfrm>
            <a:off x="823075" y="166947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06" name="Google Shape;3206;p163"/>
          <p:cNvSpPr txBox="1"/>
          <p:nvPr>
            <p:ph idx="2" type="subTitle"/>
          </p:nvPr>
        </p:nvSpPr>
        <p:spPr>
          <a:xfrm>
            <a:off x="3472291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07" name="Google Shape;3207;p163"/>
          <p:cNvSpPr txBox="1"/>
          <p:nvPr>
            <p:ph idx="3" type="subTitle"/>
          </p:nvPr>
        </p:nvSpPr>
        <p:spPr>
          <a:xfrm>
            <a:off x="823075" y="3325725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08" name="Google Shape;3208;p163"/>
          <p:cNvSpPr txBox="1"/>
          <p:nvPr>
            <p:ph idx="4" type="subTitle"/>
          </p:nvPr>
        </p:nvSpPr>
        <p:spPr>
          <a:xfrm>
            <a:off x="3472291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09" name="Google Shape;3209;p163"/>
          <p:cNvSpPr txBox="1"/>
          <p:nvPr>
            <p:ph idx="5" type="subTitle"/>
          </p:nvPr>
        </p:nvSpPr>
        <p:spPr>
          <a:xfrm>
            <a:off x="6117332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10" name="Google Shape;3210;p163"/>
          <p:cNvSpPr txBox="1"/>
          <p:nvPr>
            <p:ph idx="6" type="subTitle"/>
          </p:nvPr>
        </p:nvSpPr>
        <p:spPr>
          <a:xfrm>
            <a:off x="6117332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11" name="Google Shape;3211;p163"/>
          <p:cNvSpPr txBox="1"/>
          <p:nvPr>
            <p:ph idx="7" type="subTitle"/>
          </p:nvPr>
        </p:nvSpPr>
        <p:spPr>
          <a:xfrm>
            <a:off x="827409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12" name="Google Shape;3212;p163"/>
          <p:cNvSpPr txBox="1"/>
          <p:nvPr>
            <p:ph idx="8" type="subTitle"/>
          </p:nvPr>
        </p:nvSpPr>
        <p:spPr>
          <a:xfrm>
            <a:off x="3476458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13" name="Google Shape;3213;p163"/>
          <p:cNvSpPr txBox="1"/>
          <p:nvPr>
            <p:ph idx="9" type="subTitle"/>
          </p:nvPr>
        </p:nvSpPr>
        <p:spPr>
          <a:xfrm>
            <a:off x="6121332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14" name="Google Shape;3214;p163"/>
          <p:cNvSpPr txBox="1"/>
          <p:nvPr>
            <p:ph idx="13" type="subTitle"/>
          </p:nvPr>
        </p:nvSpPr>
        <p:spPr>
          <a:xfrm>
            <a:off x="827409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15" name="Google Shape;3215;p163"/>
          <p:cNvSpPr txBox="1"/>
          <p:nvPr>
            <p:ph idx="14" type="subTitle"/>
          </p:nvPr>
        </p:nvSpPr>
        <p:spPr>
          <a:xfrm>
            <a:off x="3476458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16" name="Google Shape;3216;p163"/>
          <p:cNvSpPr txBox="1"/>
          <p:nvPr>
            <p:ph idx="15" type="subTitle"/>
          </p:nvPr>
        </p:nvSpPr>
        <p:spPr>
          <a:xfrm>
            <a:off x="6121332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217" name="Google Shape;3217;p16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218" name="Google Shape;3218;p16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219" name="Google Shape;3219;p16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16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16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16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3" name="Google Shape;3223;p16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224" name="Google Shape;3224;p16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25" name="Google Shape;3225;p16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26" name="Google Shape;3226;p16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27" name="Google Shape;3227;p16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28" name="Google Shape;3228;p16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229" name="Google Shape;3229;p163"/>
          <p:cNvGrpSpPr/>
          <p:nvPr/>
        </p:nvGrpSpPr>
        <p:grpSpPr>
          <a:xfrm>
            <a:off x="309925" y="1623125"/>
            <a:ext cx="8709736" cy="2431899"/>
            <a:chOff x="309925" y="1623125"/>
            <a:chExt cx="8709736" cy="2431899"/>
          </a:xfrm>
        </p:grpSpPr>
        <p:sp>
          <p:nvSpPr>
            <p:cNvPr id="3230" name="Google Shape;3230;p163"/>
            <p:cNvSpPr/>
            <p:nvPr/>
          </p:nvSpPr>
          <p:spPr>
            <a:xfrm flipH="1">
              <a:off x="8557094" y="1623125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1" name="Google Shape;3231;p163"/>
            <p:cNvGrpSpPr/>
            <p:nvPr/>
          </p:nvGrpSpPr>
          <p:grpSpPr>
            <a:xfrm>
              <a:off x="309925" y="2949773"/>
              <a:ext cx="245312" cy="1105251"/>
              <a:chOff x="4314650" y="3034025"/>
              <a:chExt cx="282000" cy="1270550"/>
            </a:xfrm>
          </p:grpSpPr>
          <p:sp>
            <p:nvSpPr>
              <p:cNvPr id="3232" name="Google Shape;3232;p163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163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163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163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163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163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9" name="Google Shape;3239;p164"/>
          <p:cNvGrpSpPr/>
          <p:nvPr/>
        </p:nvGrpSpPr>
        <p:grpSpPr>
          <a:xfrm>
            <a:off x="-429924" y="869275"/>
            <a:ext cx="9971360" cy="2900874"/>
            <a:chOff x="-429924" y="869275"/>
            <a:chExt cx="9971360" cy="2900874"/>
          </a:xfrm>
        </p:grpSpPr>
        <p:pic>
          <p:nvPicPr>
            <p:cNvPr id="3240" name="Google Shape;3240;p16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429924" y="1152650"/>
              <a:ext cx="2383774" cy="261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1" name="Google Shape;3241;p1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8713" y="869275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2" name="Google Shape;3242;p164"/>
          <p:cNvSpPr txBox="1"/>
          <p:nvPr>
            <p:ph type="title"/>
          </p:nvPr>
        </p:nvSpPr>
        <p:spPr>
          <a:xfrm>
            <a:off x="3017885" y="734650"/>
            <a:ext cx="3108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43" name="Google Shape;3243;p164"/>
          <p:cNvSpPr txBox="1"/>
          <p:nvPr>
            <p:ph idx="1" type="subTitle"/>
          </p:nvPr>
        </p:nvSpPr>
        <p:spPr>
          <a:xfrm>
            <a:off x="3017850" y="1634350"/>
            <a:ext cx="3108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44" name="Google Shape;3244;p164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45" name="Google Shape;3245;p16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246" name="Google Shape;3246;p16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247" name="Google Shape;3247;p16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16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16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16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1" name="Google Shape;3251;p16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252" name="Google Shape;3252;p16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53" name="Google Shape;3253;p16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54" name="Google Shape;3254;p16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55" name="Google Shape;3255;p16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56" name="Google Shape;3256;p16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257" name="Google Shape;3257;p164"/>
          <p:cNvGrpSpPr/>
          <p:nvPr/>
        </p:nvGrpSpPr>
        <p:grpSpPr>
          <a:xfrm>
            <a:off x="367338" y="2117225"/>
            <a:ext cx="8345438" cy="2072725"/>
            <a:chOff x="367338" y="2117225"/>
            <a:chExt cx="8345438" cy="2072725"/>
          </a:xfrm>
        </p:grpSpPr>
        <p:grpSp>
          <p:nvGrpSpPr>
            <p:cNvPr id="3258" name="Google Shape;3258;p164"/>
            <p:cNvGrpSpPr/>
            <p:nvPr/>
          </p:nvGrpSpPr>
          <p:grpSpPr>
            <a:xfrm>
              <a:off x="8430775" y="2919400"/>
              <a:ext cx="282000" cy="1270550"/>
              <a:chOff x="4314650" y="3034025"/>
              <a:chExt cx="282000" cy="1270550"/>
            </a:xfrm>
          </p:grpSpPr>
          <p:sp>
            <p:nvSpPr>
              <p:cNvPr id="3259" name="Google Shape;3259;p164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164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164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164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164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164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5" name="Google Shape;3265;p164"/>
            <p:cNvGrpSpPr/>
            <p:nvPr/>
          </p:nvGrpSpPr>
          <p:grpSpPr>
            <a:xfrm>
              <a:off x="367338" y="2117225"/>
              <a:ext cx="691775" cy="691775"/>
              <a:chOff x="1323700" y="2294750"/>
              <a:chExt cx="691775" cy="691775"/>
            </a:xfrm>
          </p:grpSpPr>
          <p:sp>
            <p:nvSpPr>
              <p:cNvPr id="3266" name="Google Shape;3266;p164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164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164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164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1" name="Google Shape;3271;p16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272" name="Google Shape;3272;p16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273" name="Google Shape;3273;p16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16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16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16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7" name="Google Shape;3277;p16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278" name="Google Shape;3278;p16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79" name="Google Shape;3279;p16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80" name="Google Shape;3280;p16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81" name="Google Shape;3281;p16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82" name="Google Shape;3282;p16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283" name="Google Shape;3283;p165"/>
          <p:cNvGrpSpPr/>
          <p:nvPr/>
        </p:nvGrpSpPr>
        <p:grpSpPr>
          <a:xfrm>
            <a:off x="518200" y="1466673"/>
            <a:ext cx="245312" cy="1105251"/>
            <a:chOff x="4314650" y="3034025"/>
            <a:chExt cx="282000" cy="1270550"/>
          </a:xfrm>
        </p:grpSpPr>
        <p:sp>
          <p:nvSpPr>
            <p:cNvPr id="3284" name="Google Shape;3284;p165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65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65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65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65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65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0" name="Google Shape;3290;p165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1" name="Google Shape;3291;p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55097" y="228377"/>
            <a:ext cx="2665774" cy="24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3" name="Google Shape;3293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89499" y="1907625"/>
            <a:ext cx="2762949" cy="3033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4" name="Google Shape;3294;p16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295" name="Google Shape;3295;p16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296" name="Google Shape;3296;p16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16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16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16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0" name="Google Shape;3300;p16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301" name="Google Shape;3301;p16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02" name="Google Shape;3302;p16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03" name="Google Shape;3303;p16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04" name="Google Shape;3304;p16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05" name="Google Shape;3305;p16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306" name="Google Shape;3306;p166"/>
          <p:cNvGrpSpPr/>
          <p:nvPr/>
        </p:nvGrpSpPr>
        <p:grpSpPr>
          <a:xfrm>
            <a:off x="367325" y="3104925"/>
            <a:ext cx="691775" cy="691775"/>
            <a:chOff x="1323700" y="2294750"/>
            <a:chExt cx="691775" cy="691775"/>
          </a:xfrm>
        </p:grpSpPr>
        <p:sp>
          <p:nvSpPr>
            <p:cNvPr id="3307" name="Google Shape;3307;p166"/>
            <p:cNvSpPr/>
            <p:nvPr/>
          </p:nvSpPr>
          <p:spPr>
            <a:xfrm>
              <a:off x="1375450" y="230425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1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0" y="21165"/>
                  </a:lnTo>
                  <a:lnTo>
                    <a:pt x="16673" y="12618"/>
                  </a:lnTo>
                  <a:lnTo>
                    <a:pt x="25220" y="4056"/>
                  </a:lnTo>
                  <a:lnTo>
                    <a:pt x="21165" y="1"/>
                  </a:lnTo>
                  <a:lnTo>
                    <a:pt x="12603" y="8548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66"/>
            <p:cNvSpPr/>
            <p:nvPr/>
          </p:nvSpPr>
          <p:spPr>
            <a:xfrm>
              <a:off x="1365925" y="2294750"/>
              <a:ext cx="649550" cy="649550"/>
            </a:xfrm>
            <a:custGeom>
              <a:rect b="b" l="l" r="r" t="t"/>
              <a:pathLst>
                <a:path extrusionOk="0" h="25982" w="25982">
                  <a:moveTo>
                    <a:pt x="21546" y="747"/>
                  </a:moveTo>
                  <a:lnTo>
                    <a:pt x="25249" y="4436"/>
                  </a:lnTo>
                  <a:lnTo>
                    <a:pt x="16688" y="12984"/>
                  </a:lnTo>
                  <a:lnTo>
                    <a:pt x="25249" y="21531"/>
                  </a:lnTo>
                  <a:lnTo>
                    <a:pt x="21546" y="25235"/>
                  </a:lnTo>
                  <a:lnTo>
                    <a:pt x="12984" y="16673"/>
                  </a:lnTo>
                  <a:lnTo>
                    <a:pt x="4451" y="25235"/>
                  </a:lnTo>
                  <a:lnTo>
                    <a:pt x="747" y="21545"/>
                  </a:lnTo>
                  <a:lnTo>
                    <a:pt x="9295" y="12998"/>
                  </a:lnTo>
                  <a:lnTo>
                    <a:pt x="747" y="4436"/>
                  </a:lnTo>
                  <a:lnTo>
                    <a:pt x="4437" y="747"/>
                  </a:lnTo>
                  <a:lnTo>
                    <a:pt x="12984" y="9308"/>
                  </a:lnTo>
                  <a:lnTo>
                    <a:pt x="21546" y="747"/>
                  </a:lnTo>
                  <a:close/>
                  <a:moveTo>
                    <a:pt x="4437" y="0"/>
                  </a:moveTo>
                  <a:lnTo>
                    <a:pt x="1" y="4436"/>
                  </a:lnTo>
                  <a:lnTo>
                    <a:pt x="8562" y="12998"/>
                  </a:lnTo>
                  <a:lnTo>
                    <a:pt x="1" y="21545"/>
                  </a:lnTo>
                  <a:lnTo>
                    <a:pt x="4437" y="25981"/>
                  </a:lnTo>
                  <a:lnTo>
                    <a:pt x="12984" y="17419"/>
                  </a:lnTo>
                  <a:lnTo>
                    <a:pt x="21546" y="25981"/>
                  </a:lnTo>
                  <a:lnTo>
                    <a:pt x="25982" y="21545"/>
                  </a:lnTo>
                  <a:lnTo>
                    <a:pt x="17434" y="12998"/>
                  </a:lnTo>
                  <a:lnTo>
                    <a:pt x="25982" y="4436"/>
                  </a:lnTo>
                  <a:lnTo>
                    <a:pt x="21546" y="0"/>
                  </a:lnTo>
                  <a:lnTo>
                    <a:pt x="12984" y="8562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66"/>
            <p:cNvSpPr/>
            <p:nvPr/>
          </p:nvSpPr>
          <p:spPr>
            <a:xfrm>
              <a:off x="1333200" y="234650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0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1" y="21165"/>
                  </a:lnTo>
                  <a:lnTo>
                    <a:pt x="16673" y="12618"/>
                  </a:lnTo>
                  <a:lnTo>
                    <a:pt x="25221" y="4056"/>
                  </a:lnTo>
                  <a:lnTo>
                    <a:pt x="21165" y="0"/>
                  </a:lnTo>
                  <a:lnTo>
                    <a:pt x="12603" y="8548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66"/>
            <p:cNvSpPr/>
            <p:nvPr/>
          </p:nvSpPr>
          <p:spPr>
            <a:xfrm>
              <a:off x="1323700" y="2337350"/>
              <a:ext cx="649525" cy="649175"/>
            </a:xfrm>
            <a:custGeom>
              <a:rect b="b" l="l" r="r" t="t"/>
              <a:pathLst>
                <a:path extrusionOk="0" h="25967" w="25981">
                  <a:moveTo>
                    <a:pt x="21531" y="733"/>
                  </a:moveTo>
                  <a:lnTo>
                    <a:pt x="25220" y="4422"/>
                  </a:lnTo>
                  <a:lnTo>
                    <a:pt x="16673" y="12984"/>
                  </a:lnTo>
                  <a:lnTo>
                    <a:pt x="25234" y="21531"/>
                  </a:lnTo>
                  <a:lnTo>
                    <a:pt x="21545" y="25221"/>
                  </a:lnTo>
                  <a:lnTo>
                    <a:pt x="12983" y="16673"/>
                  </a:lnTo>
                  <a:lnTo>
                    <a:pt x="4450" y="25221"/>
                  </a:lnTo>
                  <a:lnTo>
                    <a:pt x="746" y="21531"/>
                  </a:lnTo>
                  <a:lnTo>
                    <a:pt x="9294" y="12984"/>
                  </a:lnTo>
                  <a:lnTo>
                    <a:pt x="732" y="4422"/>
                  </a:lnTo>
                  <a:lnTo>
                    <a:pt x="4436" y="747"/>
                  </a:lnTo>
                  <a:lnTo>
                    <a:pt x="12983" y="9294"/>
                  </a:lnTo>
                  <a:lnTo>
                    <a:pt x="21531" y="733"/>
                  </a:lnTo>
                  <a:close/>
                  <a:moveTo>
                    <a:pt x="4436" y="0"/>
                  </a:moveTo>
                  <a:lnTo>
                    <a:pt x="0" y="4422"/>
                  </a:lnTo>
                  <a:lnTo>
                    <a:pt x="8548" y="12984"/>
                  </a:lnTo>
                  <a:lnTo>
                    <a:pt x="0" y="21531"/>
                  </a:lnTo>
                  <a:lnTo>
                    <a:pt x="4436" y="25967"/>
                  </a:lnTo>
                  <a:lnTo>
                    <a:pt x="12983" y="17419"/>
                  </a:lnTo>
                  <a:lnTo>
                    <a:pt x="21545" y="25967"/>
                  </a:lnTo>
                  <a:lnTo>
                    <a:pt x="25981" y="21531"/>
                  </a:lnTo>
                  <a:lnTo>
                    <a:pt x="17433" y="12984"/>
                  </a:lnTo>
                  <a:lnTo>
                    <a:pt x="25967" y="4422"/>
                  </a:lnTo>
                  <a:lnTo>
                    <a:pt x="21545" y="0"/>
                  </a:lnTo>
                  <a:lnTo>
                    <a:pt x="12983" y="8548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11" name="Google Shape;3311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00" y="-1096825"/>
            <a:ext cx="2795599" cy="28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p168"/>
          <p:cNvSpPr txBox="1"/>
          <p:nvPr>
            <p:ph type="ctrTitle"/>
          </p:nvPr>
        </p:nvSpPr>
        <p:spPr>
          <a:xfrm>
            <a:off x="1396950" y="1489325"/>
            <a:ext cx="6350100" cy="14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317" name="Google Shape;3317;p168"/>
          <p:cNvSpPr txBox="1"/>
          <p:nvPr>
            <p:ph idx="1" type="subTitle"/>
          </p:nvPr>
        </p:nvSpPr>
        <p:spPr>
          <a:xfrm>
            <a:off x="2307675" y="31783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318" name="Google Shape;3318;p16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sp>
          <p:nvSpPr>
            <p:cNvPr id="3319" name="Google Shape;3319;p168"/>
            <p:cNvSpPr/>
            <p:nvPr/>
          </p:nvSpPr>
          <p:spPr>
            <a:xfrm>
              <a:off x="816250" y="4703275"/>
              <a:ext cx="7511400" cy="238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68"/>
            <p:cNvSpPr/>
            <p:nvPr/>
          </p:nvSpPr>
          <p:spPr>
            <a:xfrm rot="5400000">
              <a:off x="8018000" y="4631300"/>
              <a:ext cx="237300" cy="381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68">
              <a:hlinkClick action="ppaction://hlinkshowjump?jump=nextslide"/>
            </p:cNvPr>
            <p:cNvSpPr/>
            <p:nvPr/>
          </p:nvSpPr>
          <p:spPr>
            <a:xfrm flipH="1" rot="5400000">
              <a:off x="995725" y="4767925"/>
              <a:ext cx="125700" cy="1089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2" name="Google Shape;3322;p16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323" name="Google Shape;3323;p16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24" name="Google Shape;3324;p16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25" name="Google Shape;3325;p16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26" name="Google Shape;3326;p16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27" name="Google Shape;3327;p16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328" name="Google Shape;3328;p168"/>
          <p:cNvGrpSpPr/>
          <p:nvPr/>
        </p:nvGrpSpPr>
        <p:grpSpPr>
          <a:xfrm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3329" name="Google Shape;3329;p168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68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68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68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68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68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5" name="Google Shape;3335;p168"/>
          <p:cNvGrpSpPr/>
          <p:nvPr/>
        </p:nvGrpSpPr>
        <p:grpSpPr>
          <a:xfrm>
            <a:off x="-169025" y="-407950"/>
            <a:ext cx="9918798" cy="4970349"/>
            <a:chOff x="-169025" y="-407950"/>
            <a:chExt cx="9918798" cy="4970349"/>
          </a:xfrm>
        </p:grpSpPr>
        <p:pic>
          <p:nvPicPr>
            <p:cNvPr id="3336" name="Google Shape;3336;p16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69025" y="2782275"/>
              <a:ext cx="1621173" cy="1780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37" name="Google Shape;3337;p168"/>
            <p:cNvGrpSpPr/>
            <p:nvPr/>
          </p:nvGrpSpPr>
          <p:grpSpPr>
            <a:xfrm>
              <a:off x="295663" y="3326450"/>
              <a:ext cx="691775" cy="691775"/>
              <a:chOff x="1323700" y="2294750"/>
              <a:chExt cx="691775" cy="691775"/>
            </a:xfrm>
          </p:grpSpPr>
          <p:sp>
            <p:nvSpPr>
              <p:cNvPr id="3338" name="Google Shape;3338;p168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168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168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168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342" name="Google Shape;3342;p1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050" y="-407950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3" name="Google Shape;3343;p168"/>
          <p:cNvSpPr/>
          <p:nvPr/>
        </p:nvSpPr>
        <p:spPr>
          <a:xfrm>
            <a:off x="610200" y="499775"/>
            <a:ext cx="299426" cy="299426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3" name="Google Shape;143;p1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44" name="Google Shape;144;p1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45" name="Google Shape;145;p1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1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50" name="Google Shape;150;p1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" name="Google Shape;151;p1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" name="Google Shape;152;p1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3" name="Google Shape;153;p1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4" name="Google Shape;154;p1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169"/>
          <p:cNvSpPr txBox="1"/>
          <p:nvPr>
            <p:ph type="title"/>
          </p:nvPr>
        </p:nvSpPr>
        <p:spPr>
          <a:xfrm>
            <a:off x="4047175" y="2806000"/>
            <a:ext cx="4383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46" name="Google Shape;3346;p169"/>
          <p:cNvSpPr txBox="1"/>
          <p:nvPr>
            <p:ph hasCustomPrompt="1" idx="2" type="title"/>
          </p:nvPr>
        </p:nvSpPr>
        <p:spPr>
          <a:xfrm>
            <a:off x="4047175" y="1556000"/>
            <a:ext cx="1332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7" name="Google Shape;3347;p169"/>
          <p:cNvSpPr/>
          <p:nvPr>
            <p:ph idx="3" type="pic"/>
          </p:nvPr>
        </p:nvSpPr>
        <p:spPr>
          <a:xfrm>
            <a:off x="713225" y="1203600"/>
            <a:ext cx="2760600" cy="2736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348" name="Google Shape;3348;p16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349" name="Google Shape;3349;p16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350" name="Google Shape;3350;p16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16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16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16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54" name="Google Shape;3354;p16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355" name="Google Shape;3355;p16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56" name="Google Shape;3356;p16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57" name="Google Shape;3357;p16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58" name="Google Shape;3358;p16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59" name="Google Shape;3359;p16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3360" name="Google Shape;3360;p169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1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63" name="Google Shape;3363;p170"/>
          <p:cNvSpPr txBox="1"/>
          <p:nvPr>
            <p:ph idx="1" type="body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364" name="Google Shape;3364;p17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365" name="Google Shape;3365;p17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366" name="Google Shape;3366;p17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17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17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17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0" name="Google Shape;3370;p17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371" name="Google Shape;3371;p17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72" name="Google Shape;3372;p17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73" name="Google Shape;3373;p17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74" name="Google Shape;3374;p17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75" name="Google Shape;3375;p17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76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p1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78" name="Google Shape;3378;p171"/>
          <p:cNvSpPr txBox="1"/>
          <p:nvPr>
            <p:ph idx="1" type="subTitle"/>
          </p:nvPr>
        </p:nvSpPr>
        <p:spPr>
          <a:xfrm>
            <a:off x="4798772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79" name="Google Shape;3379;p171"/>
          <p:cNvSpPr txBox="1"/>
          <p:nvPr>
            <p:ph idx="2" type="subTitle"/>
          </p:nvPr>
        </p:nvSpPr>
        <p:spPr>
          <a:xfrm>
            <a:off x="1286725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80" name="Google Shape;3380;p171"/>
          <p:cNvSpPr txBox="1"/>
          <p:nvPr>
            <p:ph idx="3" type="subTitle"/>
          </p:nvPr>
        </p:nvSpPr>
        <p:spPr>
          <a:xfrm>
            <a:off x="1286725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81" name="Google Shape;3381;p171"/>
          <p:cNvSpPr txBox="1"/>
          <p:nvPr>
            <p:ph idx="4" type="subTitle"/>
          </p:nvPr>
        </p:nvSpPr>
        <p:spPr>
          <a:xfrm>
            <a:off x="4798770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382" name="Google Shape;3382;p17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383" name="Google Shape;3383;p17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384" name="Google Shape;3384;p17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17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17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17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8" name="Google Shape;3388;p17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389" name="Google Shape;3389;p17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90" name="Google Shape;3390;p17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91" name="Google Shape;3391;p17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92" name="Google Shape;3392;p17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93" name="Google Shape;3393;p17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394" name="Google Shape;3394;p171"/>
          <p:cNvGrpSpPr/>
          <p:nvPr/>
        </p:nvGrpSpPr>
        <p:grpSpPr>
          <a:xfrm>
            <a:off x="213488" y="1086300"/>
            <a:ext cx="462567" cy="2069225"/>
            <a:chOff x="213488" y="1086300"/>
            <a:chExt cx="462567" cy="2069225"/>
          </a:xfrm>
        </p:grpSpPr>
        <p:grpSp>
          <p:nvGrpSpPr>
            <p:cNvPr id="3395" name="Google Shape;3395;p171"/>
            <p:cNvGrpSpPr/>
            <p:nvPr/>
          </p:nvGrpSpPr>
          <p:grpSpPr>
            <a:xfrm>
              <a:off x="303775" y="1884975"/>
              <a:ext cx="282000" cy="1270550"/>
              <a:chOff x="4314650" y="3034025"/>
              <a:chExt cx="282000" cy="1270550"/>
            </a:xfrm>
          </p:grpSpPr>
          <p:sp>
            <p:nvSpPr>
              <p:cNvPr id="3396" name="Google Shape;3396;p171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171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171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171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171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171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2" name="Google Shape;3402;p171"/>
            <p:cNvSpPr/>
            <p:nvPr/>
          </p:nvSpPr>
          <p:spPr>
            <a:xfrm>
              <a:off x="213488" y="1086300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1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05" name="Google Shape;3405;p17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406" name="Google Shape;3406;p17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407" name="Google Shape;3407;p17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17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17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17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1" name="Google Shape;3411;p17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412" name="Google Shape;3412;p17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13" name="Google Shape;3413;p17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14" name="Google Shape;3414;p17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15" name="Google Shape;3415;p17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16" name="Google Shape;3416;p17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8" name="Google Shape;3418;p1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413" y="-123300"/>
            <a:ext cx="2002724" cy="1823770"/>
          </a:xfrm>
          <a:prstGeom prst="rect">
            <a:avLst/>
          </a:prstGeom>
          <a:noFill/>
          <a:ln>
            <a:noFill/>
          </a:ln>
        </p:spPr>
      </p:pic>
      <p:sp>
        <p:nvSpPr>
          <p:cNvPr id="3419" name="Google Shape;3419;p173"/>
          <p:cNvSpPr txBox="1"/>
          <p:nvPr>
            <p:ph idx="1" type="subTitle"/>
          </p:nvPr>
        </p:nvSpPr>
        <p:spPr>
          <a:xfrm>
            <a:off x="1179850" y="1982600"/>
            <a:ext cx="33642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0" name="Google Shape;3420;p173"/>
          <p:cNvSpPr txBox="1"/>
          <p:nvPr>
            <p:ph type="title"/>
          </p:nvPr>
        </p:nvSpPr>
        <p:spPr>
          <a:xfrm>
            <a:off x="1179850" y="865800"/>
            <a:ext cx="3364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21" name="Google Shape;3421;p173"/>
          <p:cNvSpPr/>
          <p:nvPr>
            <p:ph idx="2" type="pic"/>
          </p:nvPr>
        </p:nvSpPr>
        <p:spPr>
          <a:xfrm>
            <a:off x="5403050" y="704225"/>
            <a:ext cx="2561100" cy="373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422" name="Google Shape;3422;p17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423" name="Google Shape;3423;p17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424" name="Google Shape;3424;p17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17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17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17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8" name="Google Shape;3428;p17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429" name="Google Shape;3429;p17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30" name="Google Shape;3430;p17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31" name="Google Shape;3431;p17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32" name="Google Shape;3432;p17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33" name="Google Shape;3433;p17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434" name="Google Shape;3434;p173"/>
          <p:cNvGrpSpPr/>
          <p:nvPr/>
        </p:nvGrpSpPr>
        <p:grpSpPr>
          <a:xfrm flipH="1"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3435" name="Google Shape;3435;p173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73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73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73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73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73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p174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443" name="Google Shape;3443;p17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444" name="Google Shape;3444;p17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445" name="Google Shape;3445;p17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17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17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17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9" name="Google Shape;3449;p17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450" name="Google Shape;3450;p17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51" name="Google Shape;3451;p17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52" name="Google Shape;3452;p17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53" name="Google Shape;3453;p17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54" name="Google Shape;3454;p17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3455" name="Google Shape;3455;p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6150" y="-178825"/>
            <a:ext cx="1621173" cy="17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175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58" name="Google Shape;3458;p175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459" name="Google Shape;3459;p17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460" name="Google Shape;3460;p17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461" name="Google Shape;3461;p17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17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17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17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5" name="Google Shape;3465;p17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466" name="Google Shape;3466;p17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67" name="Google Shape;3467;p17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68" name="Google Shape;3468;p17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69" name="Google Shape;3469;p17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70" name="Google Shape;3470;p17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3471" name="Google Shape;3471;p1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14937" y="602400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17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74" name="Google Shape;3474;p176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177"/>
          <p:cNvSpPr txBox="1"/>
          <p:nvPr>
            <p:ph hasCustomPrompt="1" type="title"/>
          </p:nvPr>
        </p:nvSpPr>
        <p:spPr>
          <a:xfrm>
            <a:off x="1284000" y="1688025"/>
            <a:ext cx="6576000" cy="10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77" name="Google Shape;3477;p177"/>
          <p:cNvSpPr txBox="1"/>
          <p:nvPr>
            <p:ph idx="1" type="subTitle"/>
          </p:nvPr>
        </p:nvSpPr>
        <p:spPr>
          <a:xfrm>
            <a:off x="1284000" y="3043275"/>
            <a:ext cx="65760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478" name="Google Shape;3478;p17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479" name="Google Shape;3479;p17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480" name="Google Shape;3480;p17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17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17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17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4" name="Google Shape;3484;p17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485" name="Google Shape;3485;p17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86" name="Google Shape;3486;p17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87" name="Google Shape;3487;p17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88" name="Google Shape;3488;p17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89" name="Google Shape;3489;p17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490" name="Google Shape;3490;p177"/>
          <p:cNvGrpSpPr/>
          <p:nvPr/>
        </p:nvGrpSpPr>
        <p:grpSpPr>
          <a:xfrm>
            <a:off x="6356390" y="539490"/>
            <a:ext cx="2074385" cy="3734685"/>
            <a:chOff x="6356390" y="539490"/>
            <a:chExt cx="2074385" cy="3734685"/>
          </a:xfrm>
        </p:grpSpPr>
        <p:sp>
          <p:nvSpPr>
            <p:cNvPr id="3491" name="Google Shape;3491;p177"/>
            <p:cNvSpPr/>
            <p:nvPr/>
          </p:nvSpPr>
          <p:spPr>
            <a:xfrm rot="10800000">
              <a:off x="7982600" y="3826000"/>
              <a:ext cx="448175" cy="448175"/>
            </a:xfrm>
            <a:custGeom>
              <a:rect b="b" l="l" r="r" t="t"/>
              <a:pathLst>
                <a:path extrusionOk="0" h="17927" w="17927">
                  <a:moveTo>
                    <a:pt x="1" y="0"/>
                  </a:moveTo>
                  <a:lnTo>
                    <a:pt x="1" y="5985"/>
                  </a:lnTo>
                  <a:lnTo>
                    <a:pt x="1" y="17926"/>
                  </a:lnTo>
                  <a:lnTo>
                    <a:pt x="5986" y="17926"/>
                  </a:lnTo>
                  <a:lnTo>
                    <a:pt x="5986" y="5985"/>
                  </a:lnTo>
                  <a:lnTo>
                    <a:pt x="17927" y="5985"/>
                  </a:lnTo>
                  <a:lnTo>
                    <a:pt x="17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2" name="Google Shape;3492;p177"/>
            <p:cNvGrpSpPr/>
            <p:nvPr/>
          </p:nvGrpSpPr>
          <p:grpSpPr>
            <a:xfrm>
              <a:off x="6356390" y="539490"/>
              <a:ext cx="1073107" cy="238198"/>
              <a:chOff x="3527475" y="1620225"/>
              <a:chExt cx="1270550" cy="282025"/>
            </a:xfrm>
          </p:grpSpPr>
          <p:sp>
            <p:nvSpPr>
              <p:cNvPr id="3493" name="Google Shape;3493;p177"/>
              <p:cNvSpPr/>
              <p:nvPr/>
            </p:nvSpPr>
            <p:spPr>
              <a:xfrm>
                <a:off x="4318525" y="1620225"/>
                <a:ext cx="479500" cy="282025"/>
              </a:xfrm>
              <a:custGeom>
                <a:rect b="b" l="l" r="r" t="t"/>
                <a:pathLst>
                  <a:path extrusionOk="0" h="11281" w="19180">
                    <a:moveTo>
                      <a:pt x="7900" y="1"/>
                    </a:moveTo>
                    <a:lnTo>
                      <a:pt x="0" y="11280"/>
                    </a:lnTo>
                    <a:lnTo>
                      <a:pt x="11279" y="11280"/>
                    </a:lnTo>
                    <a:lnTo>
                      <a:pt x="19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177"/>
              <p:cNvSpPr/>
              <p:nvPr/>
            </p:nvSpPr>
            <p:spPr>
              <a:xfrm>
                <a:off x="4160450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177"/>
              <p:cNvSpPr/>
              <p:nvPr/>
            </p:nvSpPr>
            <p:spPr>
              <a:xfrm>
                <a:off x="4002025" y="1620225"/>
                <a:ext cx="295400" cy="282025"/>
              </a:xfrm>
              <a:custGeom>
                <a:rect b="b" l="l" r="r" t="t"/>
                <a:pathLst>
                  <a:path extrusionOk="0" h="11281" w="11816">
                    <a:moveTo>
                      <a:pt x="7900" y="1"/>
                    </a:moveTo>
                    <a:lnTo>
                      <a:pt x="1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177"/>
              <p:cNvSpPr/>
              <p:nvPr/>
            </p:nvSpPr>
            <p:spPr>
              <a:xfrm>
                <a:off x="3843950" y="1620225"/>
                <a:ext cx="295050" cy="282025"/>
              </a:xfrm>
              <a:custGeom>
                <a:rect b="b" l="l" r="r" t="t"/>
                <a:pathLst>
                  <a:path extrusionOk="0" h="11281" w="11802">
                    <a:moveTo>
                      <a:pt x="7901" y="1"/>
                    </a:moveTo>
                    <a:lnTo>
                      <a:pt x="1" y="11280"/>
                    </a:lnTo>
                    <a:lnTo>
                      <a:pt x="3902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177"/>
              <p:cNvSpPr/>
              <p:nvPr/>
            </p:nvSpPr>
            <p:spPr>
              <a:xfrm>
                <a:off x="3685550" y="1620225"/>
                <a:ext cx="295375" cy="282025"/>
              </a:xfrm>
              <a:custGeom>
                <a:rect b="b" l="l" r="r" t="t"/>
                <a:pathLst>
                  <a:path extrusionOk="0" h="11281" w="11815">
                    <a:moveTo>
                      <a:pt x="7900" y="1"/>
                    </a:moveTo>
                    <a:lnTo>
                      <a:pt x="0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177"/>
              <p:cNvSpPr/>
              <p:nvPr/>
            </p:nvSpPr>
            <p:spPr>
              <a:xfrm>
                <a:off x="3527475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499" name="Google Shape;3499;p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9250" y="2961475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413" y="-123300"/>
            <a:ext cx="2002724" cy="18237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1179850" y="1982600"/>
            <a:ext cx="33642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type="title"/>
          </p:nvPr>
        </p:nvSpPr>
        <p:spPr>
          <a:xfrm>
            <a:off x="1179850" y="865800"/>
            <a:ext cx="3364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9"/>
          <p:cNvSpPr/>
          <p:nvPr>
            <p:ph idx="2" type="pic"/>
          </p:nvPr>
        </p:nvSpPr>
        <p:spPr>
          <a:xfrm>
            <a:off x="5403050" y="704225"/>
            <a:ext cx="2561100" cy="373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60" name="Google Shape;160;p1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61" name="Google Shape;161;p1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62" name="Google Shape;162;p1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1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67" name="Google Shape;167;p1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8" name="Google Shape;168;p1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9" name="Google Shape;169;p1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0" name="Google Shape;170;p1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" name="Google Shape;171;p1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72" name="Google Shape;172;p19"/>
          <p:cNvGrpSpPr/>
          <p:nvPr/>
        </p:nvGrpSpPr>
        <p:grpSpPr>
          <a:xfrm flipH="1"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173" name="Google Shape;173;p19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2" name="Google Shape;3502;p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6876" y="17827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3" name="Google Shape;3503;p1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04" name="Google Shape;3504;p179"/>
          <p:cNvSpPr txBox="1"/>
          <p:nvPr>
            <p:ph hasCustomPrompt="1" idx="2" type="title"/>
          </p:nvPr>
        </p:nvSpPr>
        <p:spPr>
          <a:xfrm>
            <a:off x="183666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5" name="Google Shape;3505;p179"/>
          <p:cNvSpPr txBox="1"/>
          <p:nvPr>
            <p:ph hasCustomPrompt="1" idx="3" type="title"/>
          </p:nvPr>
        </p:nvSpPr>
        <p:spPr>
          <a:xfrm>
            <a:off x="183666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6" name="Google Shape;3506;p179"/>
          <p:cNvSpPr txBox="1"/>
          <p:nvPr>
            <p:ph hasCustomPrompt="1" idx="4" type="title"/>
          </p:nvPr>
        </p:nvSpPr>
        <p:spPr>
          <a:xfrm>
            <a:off x="4204550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7" name="Google Shape;3507;p179"/>
          <p:cNvSpPr txBox="1"/>
          <p:nvPr>
            <p:ph hasCustomPrompt="1" idx="5" type="title"/>
          </p:nvPr>
        </p:nvSpPr>
        <p:spPr>
          <a:xfrm>
            <a:off x="4204550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8" name="Google Shape;3508;p179"/>
          <p:cNvSpPr txBox="1"/>
          <p:nvPr>
            <p:ph hasCustomPrompt="1" idx="6" type="title"/>
          </p:nvPr>
        </p:nvSpPr>
        <p:spPr>
          <a:xfrm>
            <a:off x="657251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9" name="Google Shape;3509;p179"/>
          <p:cNvSpPr txBox="1"/>
          <p:nvPr>
            <p:ph hasCustomPrompt="1" idx="7" type="title"/>
          </p:nvPr>
        </p:nvSpPr>
        <p:spPr>
          <a:xfrm>
            <a:off x="657251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0" name="Google Shape;3510;p179"/>
          <p:cNvSpPr txBox="1"/>
          <p:nvPr>
            <p:ph idx="1" type="subTitle"/>
          </p:nvPr>
        </p:nvSpPr>
        <p:spPr>
          <a:xfrm>
            <a:off x="110361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11" name="Google Shape;3511;p179"/>
          <p:cNvSpPr txBox="1"/>
          <p:nvPr>
            <p:ph idx="8" type="subTitle"/>
          </p:nvPr>
        </p:nvSpPr>
        <p:spPr>
          <a:xfrm>
            <a:off x="3471550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12" name="Google Shape;3512;p179"/>
          <p:cNvSpPr txBox="1"/>
          <p:nvPr>
            <p:ph idx="9" type="subTitle"/>
          </p:nvPr>
        </p:nvSpPr>
        <p:spPr>
          <a:xfrm>
            <a:off x="583946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13" name="Google Shape;3513;p179"/>
          <p:cNvSpPr txBox="1"/>
          <p:nvPr>
            <p:ph idx="13" type="subTitle"/>
          </p:nvPr>
        </p:nvSpPr>
        <p:spPr>
          <a:xfrm>
            <a:off x="110361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14" name="Google Shape;3514;p179"/>
          <p:cNvSpPr txBox="1"/>
          <p:nvPr>
            <p:ph idx="14" type="subTitle"/>
          </p:nvPr>
        </p:nvSpPr>
        <p:spPr>
          <a:xfrm>
            <a:off x="3471550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15" name="Google Shape;3515;p179"/>
          <p:cNvSpPr txBox="1"/>
          <p:nvPr>
            <p:ph idx="15" type="subTitle"/>
          </p:nvPr>
        </p:nvSpPr>
        <p:spPr>
          <a:xfrm>
            <a:off x="583946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516" name="Google Shape;3516;p17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517" name="Google Shape;3517;p17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518" name="Google Shape;3518;p17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17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17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17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22" name="Google Shape;3522;p17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523" name="Google Shape;3523;p17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24" name="Google Shape;3524;p17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25" name="Google Shape;3525;p17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26" name="Google Shape;3526;p17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27" name="Google Shape;3527;p17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528" name="Google Shape;3528;p179"/>
          <p:cNvGrpSpPr/>
          <p:nvPr/>
        </p:nvGrpSpPr>
        <p:grpSpPr>
          <a:xfrm>
            <a:off x="431225" y="973200"/>
            <a:ext cx="8759925" cy="2382050"/>
            <a:chOff x="431225" y="973200"/>
            <a:chExt cx="8759925" cy="2382050"/>
          </a:xfrm>
        </p:grpSpPr>
        <p:grpSp>
          <p:nvGrpSpPr>
            <p:cNvPr id="3529" name="Google Shape;3529;p179"/>
            <p:cNvGrpSpPr/>
            <p:nvPr/>
          </p:nvGrpSpPr>
          <p:grpSpPr>
            <a:xfrm>
              <a:off x="431225" y="973200"/>
              <a:ext cx="282000" cy="1270550"/>
              <a:chOff x="4314650" y="3034025"/>
              <a:chExt cx="282000" cy="1270550"/>
            </a:xfrm>
          </p:grpSpPr>
          <p:sp>
            <p:nvSpPr>
              <p:cNvPr id="3530" name="Google Shape;3530;p179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179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179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179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179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179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6" name="Google Shape;3536;p179"/>
            <p:cNvGrpSpPr/>
            <p:nvPr/>
          </p:nvGrpSpPr>
          <p:grpSpPr>
            <a:xfrm>
              <a:off x="8499375" y="2663475"/>
              <a:ext cx="691775" cy="691775"/>
              <a:chOff x="1323700" y="2294750"/>
              <a:chExt cx="691775" cy="691775"/>
            </a:xfrm>
          </p:grpSpPr>
          <p:sp>
            <p:nvSpPr>
              <p:cNvPr id="3537" name="Google Shape;3537;p179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179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179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179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18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3543" name="Google Shape;3543;p180"/>
          <p:cNvGrpSpPr/>
          <p:nvPr/>
        </p:nvGrpSpPr>
        <p:grpSpPr>
          <a:xfrm rot="10800000">
            <a:off x="268675" y="1318850"/>
            <a:ext cx="282000" cy="1270550"/>
            <a:chOff x="4314650" y="3034025"/>
            <a:chExt cx="282000" cy="1270550"/>
          </a:xfrm>
        </p:grpSpPr>
        <p:sp>
          <p:nvSpPr>
            <p:cNvPr id="3544" name="Google Shape;3544;p180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80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80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80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80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80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0" name="Google Shape;3550;p18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551" name="Google Shape;3551;p18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552" name="Google Shape;3552;p18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18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18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18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56" name="Google Shape;3556;p18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557" name="Google Shape;3557;p18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58" name="Google Shape;3558;p18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59" name="Google Shape;3559;p18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60" name="Google Shape;3560;p18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61" name="Google Shape;3561;p18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1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564" name="Google Shape;3564;p18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565" name="Google Shape;3565;p18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566" name="Google Shape;3566;p18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18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18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18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0" name="Google Shape;3570;p18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571" name="Google Shape;3571;p18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72" name="Google Shape;3572;p18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73" name="Google Shape;3573;p18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74" name="Google Shape;3574;p18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75" name="Google Shape;3575;p18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3576" name="Google Shape;3576;p181"/>
          <p:cNvSpPr/>
          <p:nvPr/>
        </p:nvSpPr>
        <p:spPr>
          <a:xfrm>
            <a:off x="104700" y="1705375"/>
            <a:ext cx="391853" cy="392090"/>
          </a:xfrm>
          <a:custGeom>
            <a:rect b="b" l="l" r="r" t="t"/>
            <a:pathLst>
              <a:path extrusionOk="0" h="23180" w="23166">
                <a:moveTo>
                  <a:pt x="5704" y="1"/>
                </a:moveTo>
                <a:lnTo>
                  <a:pt x="1" y="5704"/>
                </a:lnTo>
                <a:lnTo>
                  <a:pt x="5873" y="11590"/>
                </a:lnTo>
                <a:lnTo>
                  <a:pt x="1" y="17476"/>
                </a:lnTo>
                <a:lnTo>
                  <a:pt x="5704" y="23179"/>
                </a:lnTo>
                <a:lnTo>
                  <a:pt x="11576" y="17293"/>
                </a:lnTo>
                <a:lnTo>
                  <a:pt x="17462" y="23179"/>
                </a:lnTo>
                <a:lnTo>
                  <a:pt x="23165" y="17476"/>
                </a:lnTo>
                <a:lnTo>
                  <a:pt x="17279" y="11590"/>
                </a:lnTo>
                <a:lnTo>
                  <a:pt x="23165" y="5704"/>
                </a:lnTo>
                <a:lnTo>
                  <a:pt x="17462" y="1"/>
                </a:lnTo>
                <a:lnTo>
                  <a:pt x="11576" y="5887"/>
                </a:lnTo>
                <a:lnTo>
                  <a:pt x="57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7" name="Google Shape;3577;p181"/>
          <p:cNvGrpSpPr/>
          <p:nvPr/>
        </p:nvGrpSpPr>
        <p:grpSpPr>
          <a:xfrm>
            <a:off x="8669075" y="2907550"/>
            <a:ext cx="282000" cy="1270550"/>
            <a:chOff x="4314650" y="3034025"/>
            <a:chExt cx="282000" cy="1270550"/>
          </a:xfrm>
        </p:grpSpPr>
        <p:sp>
          <p:nvSpPr>
            <p:cNvPr id="3578" name="Google Shape;3578;p181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81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81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81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81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81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" name="Google Shape;3585;p1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38889" y="25928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182"/>
          <p:cNvSpPr txBox="1"/>
          <p:nvPr>
            <p:ph type="title"/>
          </p:nvPr>
        </p:nvSpPr>
        <p:spPr>
          <a:xfrm>
            <a:off x="1753125" y="1739550"/>
            <a:ext cx="299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87" name="Google Shape;3587;p182"/>
          <p:cNvSpPr txBox="1"/>
          <p:nvPr>
            <p:ph idx="1" type="subTitle"/>
          </p:nvPr>
        </p:nvSpPr>
        <p:spPr>
          <a:xfrm>
            <a:off x="1753125" y="2312250"/>
            <a:ext cx="2993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588" name="Google Shape;3588;p18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589" name="Google Shape;3589;p18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590" name="Google Shape;3590;p18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18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18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18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4" name="Google Shape;3594;p18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595" name="Google Shape;3595;p18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96" name="Google Shape;3596;p18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97" name="Google Shape;3597;p18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98" name="Google Shape;3598;p18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99" name="Google Shape;3599;p18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600" name="Google Shape;3600;p182"/>
          <p:cNvGrpSpPr/>
          <p:nvPr/>
        </p:nvGrpSpPr>
        <p:grpSpPr>
          <a:xfrm rot="5400000">
            <a:off x="1207500" y="-236775"/>
            <a:ext cx="282000" cy="1270550"/>
            <a:chOff x="4314650" y="3034025"/>
            <a:chExt cx="282000" cy="1270550"/>
          </a:xfrm>
        </p:grpSpPr>
        <p:sp>
          <p:nvSpPr>
            <p:cNvPr id="3601" name="Google Shape;3601;p182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82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82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82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82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82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607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1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09" name="Google Shape;3609;p183"/>
          <p:cNvSpPr txBox="1"/>
          <p:nvPr>
            <p:ph idx="1" type="subTitle"/>
          </p:nvPr>
        </p:nvSpPr>
        <p:spPr>
          <a:xfrm>
            <a:off x="1014538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10" name="Google Shape;3610;p183"/>
          <p:cNvSpPr txBox="1"/>
          <p:nvPr>
            <p:ph idx="2" type="subTitle"/>
          </p:nvPr>
        </p:nvSpPr>
        <p:spPr>
          <a:xfrm>
            <a:off x="3468983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11" name="Google Shape;3611;p183"/>
          <p:cNvSpPr txBox="1"/>
          <p:nvPr>
            <p:ph idx="3" type="subTitle"/>
          </p:nvPr>
        </p:nvSpPr>
        <p:spPr>
          <a:xfrm>
            <a:off x="5923397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12" name="Google Shape;3612;p183"/>
          <p:cNvSpPr txBox="1"/>
          <p:nvPr>
            <p:ph idx="4" type="subTitle"/>
          </p:nvPr>
        </p:nvSpPr>
        <p:spPr>
          <a:xfrm>
            <a:off x="1205788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13" name="Google Shape;3613;p183"/>
          <p:cNvSpPr txBox="1"/>
          <p:nvPr>
            <p:ph idx="5" type="subTitle"/>
          </p:nvPr>
        </p:nvSpPr>
        <p:spPr>
          <a:xfrm>
            <a:off x="3660233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14" name="Google Shape;3614;p183"/>
          <p:cNvSpPr txBox="1"/>
          <p:nvPr>
            <p:ph idx="6" type="subTitle"/>
          </p:nvPr>
        </p:nvSpPr>
        <p:spPr>
          <a:xfrm>
            <a:off x="6114647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615" name="Google Shape;3615;p18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616" name="Google Shape;3616;p18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617" name="Google Shape;3617;p18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18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18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18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1" name="Google Shape;3621;p18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622" name="Google Shape;3622;p18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23" name="Google Shape;3623;p18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24" name="Google Shape;3624;p18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25" name="Google Shape;3625;p18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26" name="Google Shape;3626;p18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627" name="Google Shape;3627;p183"/>
          <p:cNvGrpSpPr/>
          <p:nvPr/>
        </p:nvGrpSpPr>
        <p:grpSpPr>
          <a:xfrm>
            <a:off x="133994" y="1474225"/>
            <a:ext cx="8777381" cy="2335122"/>
            <a:chOff x="133994" y="1474225"/>
            <a:chExt cx="8777381" cy="2335122"/>
          </a:xfrm>
        </p:grpSpPr>
        <p:grpSp>
          <p:nvGrpSpPr>
            <p:cNvPr id="3628" name="Google Shape;3628;p183"/>
            <p:cNvGrpSpPr/>
            <p:nvPr/>
          </p:nvGrpSpPr>
          <p:grpSpPr>
            <a:xfrm>
              <a:off x="133994" y="3230262"/>
              <a:ext cx="579085" cy="579085"/>
              <a:chOff x="1323700" y="2294750"/>
              <a:chExt cx="691775" cy="691775"/>
            </a:xfrm>
          </p:grpSpPr>
          <p:sp>
            <p:nvSpPr>
              <p:cNvPr id="3629" name="Google Shape;3629;p183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183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183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183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3" name="Google Shape;3633;p183"/>
            <p:cNvGrpSpPr/>
            <p:nvPr/>
          </p:nvGrpSpPr>
          <p:grpSpPr>
            <a:xfrm>
              <a:off x="8629375" y="1474225"/>
              <a:ext cx="282000" cy="1270550"/>
              <a:chOff x="4314650" y="3034025"/>
              <a:chExt cx="282000" cy="1270550"/>
            </a:xfrm>
          </p:grpSpPr>
          <p:sp>
            <p:nvSpPr>
              <p:cNvPr id="3634" name="Google Shape;3634;p183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183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183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183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183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183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640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p1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2" name="Google Shape;3642;p184"/>
          <p:cNvSpPr txBox="1"/>
          <p:nvPr>
            <p:ph idx="1" type="subTitle"/>
          </p:nvPr>
        </p:nvSpPr>
        <p:spPr>
          <a:xfrm>
            <a:off x="1514688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3" name="Google Shape;3643;p184"/>
          <p:cNvSpPr txBox="1"/>
          <p:nvPr>
            <p:ph idx="2" type="subTitle"/>
          </p:nvPr>
        </p:nvSpPr>
        <p:spPr>
          <a:xfrm>
            <a:off x="4818313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4" name="Google Shape;3644;p184"/>
          <p:cNvSpPr txBox="1"/>
          <p:nvPr>
            <p:ph idx="3" type="subTitle"/>
          </p:nvPr>
        </p:nvSpPr>
        <p:spPr>
          <a:xfrm>
            <a:off x="1514688" y="336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5" name="Google Shape;3645;p184"/>
          <p:cNvSpPr txBox="1"/>
          <p:nvPr>
            <p:ph idx="4" type="subTitle"/>
          </p:nvPr>
        </p:nvSpPr>
        <p:spPr>
          <a:xfrm>
            <a:off x="4818313" y="3368900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6" name="Google Shape;3646;p184"/>
          <p:cNvSpPr txBox="1"/>
          <p:nvPr>
            <p:ph idx="5" type="subTitle"/>
          </p:nvPr>
        </p:nvSpPr>
        <p:spPr>
          <a:xfrm>
            <a:off x="15146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47" name="Google Shape;3647;p184"/>
          <p:cNvSpPr txBox="1"/>
          <p:nvPr>
            <p:ph idx="6" type="subTitle"/>
          </p:nvPr>
        </p:nvSpPr>
        <p:spPr>
          <a:xfrm>
            <a:off x="1514688" y="2998225"/>
            <a:ext cx="284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48" name="Google Shape;3648;p184"/>
          <p:cNvSpPr txBox="1"/>
          <p:nvPr>
            <p:ph idx="7" type="subTitle"/>
          </p:nvPr>
        </p:nvSpPr>
        <p:spPr>
          <a:xfrm>
            <a:off x="48182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49" name="Google Shape;3649;p184"/>
          <p:cNvSpPr txBox="1"/>
          <p:nvPr>
            <p:ph idx="8" type="subTitle"/>
          </p:nvPr>
        </p:nvSpPr>
        <p:spPr>
          <a:xfrm>
            <a:off x="4818287" y="299822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650" name="Google Shape;3650;p18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651" name="Google Shape;3651;p18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652" name="Google Shape;3652;p18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18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18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18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6" name="Google Shape;3656;p18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657" name="Google Shape;3657;p18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58" name="Google Shape;3658;p18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59" name="Google Shape;3659;p18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60" name="Google Shape;3660;p18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61" name="Google Shape;3661;p18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662" name="Google Shape;3662;p184"/>
          <p:cNvGrpSpPr/>
          <p:nvPr/>
        </p:nvGrpSpPr>
        <p:grpSpPr>
          <a:xfrm>
            <a:off x="8430775" y="2260363"/>
            <a:ext cx="282000" cy="1270550"/>
            <a:chOff x="4314650" y="3034025"/>
            <a:chExt cx="282000" cy="1270550"/>
          </a:xfrm>
        </p:grpSpPr>
        <p:sp>
          <p:nvSpPr>
            <p:cNvPr id="3663" name="Google Shape;3663;p184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84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84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84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84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84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p1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71" name="Google Shape;3671;p185"/>
          <p:cNvSpPr txBox="1"/>
          <p:nvPr>
            <p:ph idx="1" type="subTitle"/>
          </p:nvPr>
        </p:nvSpPr>
        <p:spPr>
          <a:xfrm>
            <a:off x="823075" y="166947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2" name="Google Shape;3672;p185"/>
          <p:cNvSpPr txBox="1"/>
          <p:nvPr>
            <p:ph idx="2" type="subTitle"/>
          </p:nvPr>
        </p:nvSpPr>
        <p:spPr>
          <a:xfrm>
            <a:off x="3472291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3" name="Google Shape;3673;p185"/>
          <p:cNvSpPr txBox="1"/>
          <p:nvPr>
            <p:ph idx="3" type="subTitle"/>
          </p:nvPr>
        </p:nvSpPr>
        <p:spPr>
          <a:xfrm>
            <a:off x="823075" y="3325725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4" name="Google Shape;3674;p185"/>
          <p:cNvSpPr txBox="1"/>
          <p:nvPr>
            <p:ph idx="4" type="subTitle"/>
          </p:nvPr>
        </p:nvSpPr>
        <p:spPr>
          <a:xfrm>
            <a:off x="3472291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5" name="Google Shape;3675;p185"/>
          <p:cNvSpPr txBox="1"/>
          <p:nvPr>
            <p:ph idx="5" type="subTitle"/>
          </p:nvPr>
        </p:nvSpPr>
        <p:spPr>
          <a:xfrm>
            <a:off x="6117332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6" name="Google Shape;3676;p185"/>
          <p:cNvSpPr txBox="1"/>
          <p:nvPr>
            <p:ph idx="6" type="subTitle"/>
          </p:nvPr>
        </p:nvSpPr>
        <p:spPr>
          <a:xfrm>
            <a:off x="6117332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7" name="Google Shape;3677;p185"/>
          <p:cNvSpPr txBox="1"/>
          <p:nvPr>
            <p:ph idx="7" type="subTitle"/>
          </p:nvPr>
        </p:nvSpPr>
        <p:spPr>
          <a:xfrm>
            <a:off x="827409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78" name="Google Shape;3678;p185"/>
          <p:cNvSpPr txBox="1"/>
          <p:nvPr>
            <p:ph idx="8" type="subTitle"/>
          </p:nvPr>
        </p:nvSpPr>
        <p:spPr>
          <a:xfrm>
            <a:off x="3476458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79" name="Google Shape;3679;p185"/>
          <p:cNvSpPr txBox="1"/>
          <p:nvPr>
            <p:ph idx="9" type="subTitle"/>
          </p:nvPr>
        </p:nvSpPr>
        <p:spPr>
          <a:xfrm>
            <a:off x="6121332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80" name="Google Shape;3680;p185"/>
          <p:cNvSpPr txBox="1"/>
          <p:nvPr>
            <p:ph idx="13" type="subTitle"/>
          </p:nvPr>
        </p:nvSpPr>
        <p:spPr>
          <a:xfrm>
            <a:off x="827409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81" name="Google Shape;3681;p185"/>
          <p:cNvSpPr txBox="1"/>
          <p:nvPr>
            <p:ph idx="14" type="subTitle"/>
          </p:nvPr>
        </p:nvSpPr>
        <p:spPr>
          <a:xfrm>
            <a:off x="3476458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82" name="Google Shape;3682;p185"/>
          <p:cNvSpPr txBox="1"/>
          <p:nvPr>
            <p:ph idx="15" type="subTitle"/>
          </p:nvPr>
        </p:nvSpPr>
        <p:spPr>
          <a:xfrm>
            <a:off x="6121332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683" name="Google Shape;3683;p18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684" name="Google Shape;3684;p18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685" name="Google Shape;3685;p18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18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18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18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9" name="Google Shape;3689;p18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690" name="Google Shape;3690;p18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91" name="Google Shape;3691;p18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92" name="Google Shape;3692;p18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93" name="Google Shape;3693;p18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94" name="Google Shape;3694;p18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695" name="Google Shape;3695;p185"/>
          <p:cNvGrpSpPr/>
          <p:nvPr/>
        </p:nvGrpSpPr>
        <p:grpSpPr>
          <a:xfrm>
            <a:off x="309925" y="1623125"/>
            <a:ext cx="8709736" cy="2431899"/>
            <a:chOff x="309925" y="1623125"/>
            <a:chExt cx="8709736" cy="2431899"/>
          </a:xfrm>
        </p:grpSpPr>
        <p:sp>
          <p:nvSpPr>
            <p:cNvPr id="3696" name="Google Shape;3696;p185"/>
            <p:cNvSpPr/>
            <p:nvPr/>
          </p:nvSpPr>
          <p:spPr>
            <a:xfrm flipH="1">
              <a:off x="8557094" y="1623125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7" name="Google Shape;3697;p185"/>
            <p:cNvGrpSpPr/>
            <p:nvPr/>
          </p:nvGrpSpPr>
          <p:grpSpPr>
            <a:xfrm>
              <a:off x="309925" y="2949773"/>
              <a:ext cx="245312" cy="1105251"/>
              <a:chOff x="4314650" y="3034025"/>
              <a:chExt cx="282000" cy="1270550"/>
            </a:xfrm>
          </p:grpSpPr>
          <p:sp>
            <p:nvSpPr>
              <p:cNvPr id="3698" name="Google Shape;3698;p185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185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185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185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185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185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186"/>
          <p:cNvGrpSpPr/>
          <p:nvPr/>
        </p:nvGrpSpPr>
        <p:grpSpPr>
          <a:xfrm>
            <a:off x="-429924" y="869275"/>
            <a:ext cx="9971360" cy="2900874"/>
            <a:chOff x="-429924" y="869275"/>
            <a:chExt cx="9971360" cy="2900874"/>
          </a:xfrm>
        </p:grpSpPr>
        <p:pic>
          <p:nvPicPr>
            <p:cNvPr id="3706" name="Google Shape;3706;p18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429924" y="1152650"/>
              <a:ext cx="2383774" cy="261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7" name="Google Shape;3707;p1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8713" y="869275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08" name="Google Shape;3708;p186"/>
          <p:cNvSpPr txBox="1"/>
          <p:nvPr>
            <p:ph type="title"/>
          </p:nvPr>
        </p:nvSpPr>
        <p:spPr>
          <a:xfrm>
            <a:off x="3017885" y="734650"/>
            <a:ext cx="3108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09" name="Google Shape;3709;p186"/>
          <p:cNvSpPr txBox="1"/>
          <p:nvPr>
            <p:ph idx="1" type="subTitle"/>
          </p:nvPr>
        </p:nvSpPr>
        <p:spPr>
          <a:xfrm>
            <a:off x="3017850" y="1634350"/>
            <a:ext cx="3108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0" name="Google Shape;3710;p186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11" name="Google Shape;3711;p18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712" name="Google Shape;3712;p18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713" name="Google Shape;3713;p18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18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18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18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17" name="Google Shape;3717;p18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718" name="Google Shape;3718;p18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19" name="Google Shape;3719;p18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20" name="Google Shape;3720;p18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21" name="Google Shape;3721;p18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22" name="Google Shape;3722;p18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23" name="Google Shape;3723;p186"/>
          <p:cNvGrpSpPr/>
          <p:nvPr/>
        </p:nvGrpSpPr>
        <p:grpSpPr>
          <a:xfrm>
            <a:off x="367338" y="2117225"/>
            <a:ext cx="8345438" cy="2072725"/>
            <a:chOff x="367338" y="2117225"/>
            <a:chExt cx="8345438" cy="2072725"/>
          </a:xfrm>
        </p:grpSpPr>
        <p:grpSp>
          <p:nvGrpSpPr>
            <p:cNvPr id="3724" name="Google Shape;3724;p186"/>
            <p:cNvGrpSpPr/>
            <p:nvPr/>
          </p:nvGrpSpPr>
          <p:grpSpPr>
            <a:xfrm>
              <a:off x="8430775" y="2919400"/>
              <a:ext cx="282000" cy="1270550"/>
              <a:chOff x="4314650" y="3034025"/>
              <a:chExt cx="282000" cy="1270550"/>
            </a:xfrm>
          </p:grpSpPr>
          <p:sp>
            <p:nvSpPr>
              <p:cNvPr id="3725" name="Google Shape;3725;p186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186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186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186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186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186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1" name="Google Shape;3731;p186"/>
            <p:cNvGrpSpPr/>
            <p:nvPr/>
          </p:nvGrpSpPr>
          <p:grpSpPr>
            <a:xfrm>
              <a:off x="367338" y="2117225"/>
              <a:ext cx="691775" cy="691775"/>
              <a:chOff x="1323700" y="2294750"/>
              <a:chExt cx="691775" cy="691775"/>
            </a:xfrm>
          </p:grpSpPr>
          <p:sp>
            <p:nvSpPr>
              <p:cNvPr id="3732" name="Google Shape;3732;p186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186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186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186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736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7" name="Google Shape;3737;p18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738" name="Google Shape;3738;p18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739" name="Google Shape;3739;p18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18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18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18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3" name="Google Shape;3743;p18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744" name="Google Shape;3744;p18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45" name="Google Shape;3745;p18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46" name="Google Shape;3746;p18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47" name="Google Shape;3747;p18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48" name="Google Shape;3748;p18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49" name="Google Shape;3749;p187"/>
          <p:cNvGrpSpPr/>
          <p:nvPr/>
        </p:nvGrpSpPr>
        <p:grpSpPr>
          <a:xfrm>
            <a:off x="518200" y="1466673"/>
            <a:ext cx="245312" cy="1105251"/>
            <a:chOff x="4314650" y="3034025"/>
            <a:chExt cx="282000" cy="1270550"/>
          </a:xfrm>
        </p:grpSpPr>
        <p:sp>
          <p:nvSpPr>
            <p:cNvPr id="3750" name="Google Shape;3750;p187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87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87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87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87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87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6" name="Google Shape;3756;p187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7" name="Google Shape;3757;p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55097" y="228377"/>
            <a:ext cx="2665774" cy="24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9" name="Google Shape;3759;p1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89499" y="1907625"/>
            <a:ext cx="2762949" cy="3033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0" name="Google Shape;3760;p18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761" name="Google Shape;3761;p18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762" name="Google Shape;3762;p18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18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18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18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6" name="Google Shape;3766;p18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767" name="Google Shape;3767;p18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8" name="Google Shape;3768;p18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9" name="Google Shape;3769;p18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70" name="Google Shape;3770;p18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71" name="Google Shape;3771;p18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72" name="Google Shape;3772;p188"/>
          <p:cNvGrpSpPr/>
          <p:nvPr/>
        </p:nvGrpSpPr>
        <p:grpSpPr>
          <a:xfrm>
            <a:off x="367325" y="3104925"/>
            <a:ext cx="691775" cy="691775"/>
            <a:chOff x="1323700" y="2294750"/>
            <a:chExt cx="691775" cy="691775"/>
          </a:xfrm>
        </p:grpSpPr>
        <p:sp>
          <p:nvSpPr>
            <p:cNvPr id="3773" name="Google Shape;3773;p188"/>
            <p:cNvSpPr/>
            <p:nvPr/>
          </p:nvSpPr>
          <p:spPr>
            <a:xfrm>
              <a:off x="1375450" y="230425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1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0" y="21165"/>
                  </a:lnTo>
                  <a:lnTo>
                    <a:pt x="16673" y="12618"/>
                  </a:lnTo>
                  <a:lnTo>
                    <a:pt x="25220" y="4056"/>
                  </a:lnTo>
                  <a:lnTo>
                    <a:pt x="21165" y="1"/>
                  </a:lnTo>
                  <a:lnTo>
                    <a:pt x="12603" y="8548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88"/>
            <p:cNvSpPr/>
            <p:nvPr/>
          </p:nvSpPr>
          <p:spPr>
            <a:xfrm>
              <a:off x="1365925" y="2294750"/>
              <a:ext cx="649550" cy="649550"/>
            </a:xfrm>
            <a:custGeom>
              <a:rect b="b" l="l" r="r" t="t"/>
              <a:pathLst>
                <a:path extrusionOk="0" h="25982" w="25982">
                  <a:moveTo>
                    <a:pt x="21546" y="747"/>
                  </a:moveTo>
                  <a:lnTo>
                    <a:pt x="25249" y="4436"/>
                  </a:lnTo>
                  <a:lnTo>
                    <a:pt x="16688" y="12984"/>
                  </a:lnTo>
                  <a:lnTo>
                    <a:pt x="25249" y="21531"/>
                  </a:lnTo>
                  <a:lnTo>
                    <a:pt x="21546" y="25235"/>
                  </a:lnTo>
                  <a:lnTo>
                    <a:pt x="12984" y="16673"/>
                  </a:lnTo>
                  <a:lnTo>
                    <a:pt x="4451" y="25235"/>
                  </a:lnTo>
                  <a:lnTo>
                    <a:pt x="747" y="21545"/>
                  </a:lnTo>
                  <a:lnTo>
                    <a:pt x="9295" y="12998"/>
                  </a:lnTo>
                  <a:lnTo>
                    <a:pt x="747" y="4436"/>
                  </a:lnTo>
                  <a:lnTo>
                    <a:pt x="4437" y="747"/>
                  </a:lnTo>
                  <a:lnTo>
                    <a:pt x="12984" y="9308"/>
                  </a:lnTo>
                  <a:lnTo>
                    <a:pt x="21546" y="747"/>
                  </a:lnTo>
                  <a:close/>
                  <a:moveTo>
                    <a:pt x="4437" y="0"/>
                  </a:moveTo>
                  <a:lnTo>
                    <a:pt x="1" y="4436"/>
                  </a:lnTo>
                  <a:lnTo>
                    <a:pt x="8562" y="12998"/>
                  </a:lnTo>
                  <a:lnTo>
                    <a:pt x="1" y="21545"/>
                  </a:lnTo>
                  <a:lnTo>
                    <a:pt x="4437" y="25981"/>
                  </a:lnTo>
                  <a:lnTo>
                    <a:pt x="12984" y="17419"/>
                  </a:lnTo>
                  <a:lnTo>
                    <a:pt x="21546" y="25981"/>
                  </a:lnTo>
                  <a:lnTo>
                    <a:pt x="25982" y="21545"/>
                  </a:lnTo>
                  <a:lnTo>
                    <a:pt x="17434" y="12998"/>
                  </a:lnTo>
                  <a:lnTo>
                    <a:pt x="25982" y="4436"/>
                  </a:lnTo>
                  <a:lnTo>
                    <a:pt x="21546" y="0"/>
                  </a:lnTo>
                  <a:lnTo>
                    <a:pt x="12984" y="8562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88"/>
            <p:cNvSpPr/>
            <p:nvPr/>
          </p:nvSpPr>
          <p:spPr>
            <a:xfrm>
              <a:off x="1333200" y="234650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0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1" y="21165"/>
                  </a:lnTo>
                  <a:lnTo>
                    <a:pt x="16673" y="12618"/>
                  </a:lnTo>
                  <a:lnTo>
                    <a:pt x="25221" y="4056"/>
                  </a:lnTo>
                  <a:lnTo>
                    <a:pt x="21165" y="0"/>
                  </a:lnTo>
                  <a:lnTo>
                    <a:pt x="12603" y="8548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88"/>
            <p:cNvSpPr/>
            <p:nvPr/>
          </p:nvSpPr>
          <p:spPr>
            <a:xfrm>
              <a:off x="1323700" y="2337350"/>
              <a:ext cx="649525" cy="649175"/>
            </a:xfrm>
            <a:custGeom>
              <a:rect b="b" l="l" r="r" t="t"/>
              <a:pathLst>
                <a:path extrusionOk="0" h="25967" w="25981">
                  <a:moveTo>
                    <a:pt x="21531" y="733"/>
                  </a:moveTo>
                  <a:lnTo>
                    <a:pt x="25220" y="4422"/>
                  </a:lnTo>
                  <a:lnTo>
                    <a:pt x="16673" y="12984"/>
                  </a:lnTo>
                  <a:lnTo>
                    <a:pt x="25234" y="21531"/>
                  </a:lnTo>
                  <a:lnTo>
                    <a:pt x="21545" y="25221"/>
                  </a:lnTo>
                  <a:lnTo>
                    <a:pt x="12983" y="16673"/>
                  </a:lnTo>
                  <a:lnTo>
                    <a:pt x="4450" y="25221"/>
                  </a:lnTo>
                  <a:lnTo>
                    <a:pt x="746" y="21531"/>
                  </a:lnTo>
                  <a:lnTo>
                    <a:pt x="9294" y="12984"/>
                  </a:lnTo>
                  <a:lnTo>
                    <a:pt x="732" y="4422"/>
                  </a:lnTo>
                  <a:lnTo>
                    <a:pt x="4436" y="747"/>
                  </a:lnTo>
                  <a:lnTo>
                    <a:pt x="12983" y="9294"/>
                  </a:lnTo>
                  <a:lnTo>
                    <a:pt x="21531" y="733"/>
                  </a:lnTo>
                  <a:close/>
                  <a:moveTo>
                    <a:pt x="4436" y="0"/>
                  </a:moveTo>
                  <a:lnTo>
                    <a:pt x="0" y="4422"/>
                  </a:lnTo>
                  <a:lnTo>
                    <a:pt x="8548" y="12984"/>
                  </a:lnTo>
                  <a:lnTo>
                    <a:pt x="0" y="21531"/>
                  </a:lnTo>
                  <a:lnTo>
                    <a:pt x="4436" y="25967"/>
                  </a:lnTo>
                  <a:lnTo>
                    <a:pt x="12983" y="17419"/>
                  </a:lnTo>
                  <a:lnTo>
                    <a:pt x="21545" y="25967"/>
                  </a:lnTo>
                  <a:lnTo>
                    <a:pt x="25981" y="21531"/>
                  </a:lnTo>
                  <a:lnTo>
                    <a:pt x="17433" y="12984"/>
                  </a:lnTo>
                  <a:lnTo>
                    <a:pt x="25967" y="4422"/>
                  </a:lnTo>
                  <a:lnTo>
                    <a:pt x="21545" y="0"/>
                  </a:lnTo>
                  <a:lnTo>
                    <a:pt x="12983" y="8548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77" name="Google Shape;377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00" y="-1096825"/>
            <a:ext cx="2795599" cy="28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81" name="Google Shape;181;p2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82" name="Google Shape;182;p2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83" name="Google Shape;183;p2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2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88" name="Google Shape;188;p2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9" name="Google Shape;189;p2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0" name="Google Shape;190;p2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1" name="Google Shape;191;p2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2" name="Google Shape;192;p2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193" name="Google Shape;1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6150" y="-178825"/>
            <a:ext cx="1621173" cy="17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7" name="Google Shape;197;p2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98" name="Google Shape;198;p2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99" name="Google Shape;199;p2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2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04" name="Google Shape;204;p2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5" name="Google Shape;205;p2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6" name="Google Shape;206;p2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7" name="Google Shape;207;p2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8" name="Google Shape;208;p2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209" name="Google Shape;20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14937" y="602400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hasCustomPrompt="1" type="title"/>
          </p:nvPr>
        </p:nvSpPr>
        <p:spPr>
          <a:xfrm>
            <a:off x="1284000" y="1688025"/>
            <a:ext cx="6576000" cy="10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5" name="Google Shape;215;p23"/>
          <p:cNvSpPr txBox="1"/>
          <p:nvPr>
            <p:ph idx="1" type="subTitle"/>
          </p:nvPr>
        </p:nvSpPr>
        <p:spPr>
          <a:xfrm>
            <a:off x="1284000" y="3043275"/>
            <a:ext cx="65760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6" name="Google Shape;216;p2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17" name="Google Shape;217;p2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18" name="Google Shape;218;p2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2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23" name="Google Shape;223;p2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4" name="Google Shape;224;p2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5" name="Google Shape;225;p2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6" name="Google Shape;226;p2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7" name="Google Shape;227;p2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28" name="Google Shape;228;p23"/>
          <p:cNvGrpSpPr/>
          <p:nvPr/>
        </p:nvGrpSpPr>
        <p:grpSpPr>
          <a:xfrm>
            <a:off x="6356390" y="539490"/>
            <a:ext cx="2074385" cy="3734685"/>
            <a:chOff x="6356390" y="539490"/>
            <a:chExt cx="2074385" cy="3734685"/>
          </a:xfrm>
        </p:grpSpPr>
        <p:sp>
          <p:nvSpPr>
            <p:cNvPr id="229" name="Google Shape;229;p23"/>
            <p:cNvSpPr/>
            <p:nvPr/>
          </p:nvSpPr>
          <p:spPr>
            <a:xfrm rot="10800000">
              <a:off x="7982600" y="3826000"/>
              <a:ext cx="448175" cy="448175"/>
            </a:xfrm>
            <a:custGeom>
              <a:rect b="b" l="l" r="r" t="t"/>
              <a:pathLst>
                <a:path extrusionOk="0" h="17927" w="17927">
                  <a:moveTo>
                    <a:pt x="1" y="0"/>
                  </a:moveTo>
                  <a:lnTo>
                    <a:pt x="1" y="5985"/>
                  </a:lnTo>
                  <a:lnTo>
                    <a:pt x="1" y="17926"/>
                  </a:lnTo>
                  <a:lnTo>
                    <a:pt x="5986" y="17926"/>
                  </a:lnTo>
                  <a:lnTo>
                    <a:pt x="5986" y="5985"/>
                  </a:lnTo>
                  <a:lnTo>
                    <a:pt x="17927" y="5985"/>
                  </a:lnTo>
                  <a:lnTo>
                    <a:pt x="17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" name="Google Shape;230;p23"/>
            <p:cNvGrpSpPr/>
            <p:nvPr/>
          </p:nvGrpSpPr>
          <p:grpSpPr>
            <a:xfrm>
              <a:off x="6356390" y="539490"/>
              <a:ext cx="1073107" cy="238198"/>
              <a:chOff x="3527475" y="1620225"/>
              <a:chExt cx="1270550" cy="282025"/>
            </a:xfrm>
          </p:grpSpPr>
          <p:sp>
            <p:nvSpPr>
              <p:cNvPr id="231" name="Google Shape;231;p23"/>
              <p:cNvSpPr/>
              <p:nvPr/>
            </p:nvSpPr>
            <p:spPr>
              <a:xfrm>
                <a:off x="4318525" y="1620225"/>
                <a:ext cx="479500" cy="282025"/>
              </a:xfrm>
              <a:custGeom>
                <a:rect b="b" l="l" r="r" t="t"/>
                <a:pathLst>
                  <a:path extrusionOk="0" h="11281" w="19180">
                    <a:moveTo>
                      <a:pt x="7900" y="1"/>
                    </a:moveTo>
                    <a:lnTo>
                      <a:pt x="0" y="11280"/>
                    </a:lnTo>
                    <a:lnTo>
                      <a:pt x="11279" y="11280"/>
                    </a:lnTo>
                    <a:lnTo>
                      <a:pt x="19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>
                <a:off x="4160450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>
                <a:off x="4002025" y="1620225"/>
                <a:ext cx="295400" cy="282025"/>
              </a:xfrm>
              <a:custGeom>
                <a:rect b="b" l="l" r="r" t="t"/>
                <a:pathLst>
                  <a:path extrusionOk="0" h="11281" w="11816">
                    <a:moveTo>
                      <a:pt x="7900" y="1"/>
                    </a:moveTo>
                    <a:lnTo>
                      <a:pt x="1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3"/>
              <p:cNvSpPr/>
              <p:nvPr/>
            </p:nvSpPr>
            <p:spPr>
              <a:xfrm>
                <a:off x="3843950" y="1620225"/>
                <a:ext cx="295050" cy="282025"/>
              </a:xfrm>
              <a:custGeom>
                <a:rect b="b" l="l" r="r" t="t"/>
                <a:pathLst>
                  <a:path extrusionOk="0" h="11281" w="11802">
                    <a:moveTo>
                      <a:pt x="7901" y="1"/>
                    </a:moveTo>
                    <a:lnTo>
                      <a:pt x="1" y="11280"/>
                    </a:lnTo>
                    <a:lnTo>
                      <a:pt x="3902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>
                <a:off x="3685550" y="1620225"/>
                <a:ext cx="295375" cy="282025"/>
              </a:xfrm>
              <a:custGeom>
                <a:rect b="b" l="l" r="r" t="t"/>
                <a:pathLst>
                  <a:path extrusionOk="0" h="11281" w="11815">
                    <a:moveTo>
                      <a:pt x="7900" y="1"/>
                    </a:moveTo>
                    <a:lnTo>
                      <a:pt x="0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>
                <a:off x="3527475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7" name="Google Shape;2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9250" y="2961475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6876" y="17827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2" name="Google Shape;242;p25"/>
          <p:cNvSpPr txBox="1"/>
          <p:nvPr>
            <p:ph hasCustomPrompt="1" idx="2" type="title"/>
          </p:nvPr>
        </p:nvSpPr>
        <p:spPr>
          <a:xfrm>
            <a:off x="183666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3" name="Google Shape;243;p25"/>
          <p:cNvSpPr txBox="1"/>
          <p:nvPr>
            <p:ph hasCustomPrompt="1" idx="3" type="title"/>
          </p:nvPr>
        </p:nvSpPr>
        <p:spPr>
          <a:xfrm>
            <a:off x="183666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25"/>
          <p:cNvSpPr txBox="1"/>
          <p:nvPr>
            <p:ph hasCustomPrompt="1" idx="4" type="title"/>
          </p:nvPr>
        </p:nvSpPr>
        <p:spPr>
          <a:xfrm>
            <a:off x="4204550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25"/>
          <p:cNvSpPr txBox="1"/>
          <p:nvPr>
            <p:ph hasCustomPrompt="1" idx="5" type="title"/>
          </p:nvPr>
        </p:nvSpPr>
        <p:spPr>
          <a:xfrm>
            <a:off x="4204550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25"/>
          <p:cNvSpPr txBox="1"/>
          <p:nvPr>
            <p:ph hasCustomPrompt="1" idx="6" type="title"/>
          </p:nvPr>
        </p:nvSpPr>
        <p:spPr>
          <a:xfrm>
            <a:off x="657251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7" name="Google Shape;247;p25"/>
          <p:cNvSpPr txBox="1"/>
          <p:nvPr>
            <p:ph hasCustomPrompt="1" idx="7" type="title"/>
          </p:nvPr>
        </p:nvSpPr>
        <p:spPr>
          <a:xfrm>
            <a:off x="657251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25"/>
          <p:cNvSpPr txBox="1"/>
          <p:nvPr>
            <p:ph idx="1" type="subTitle"/>
          </p:nvPr>
        </p:nvSpPr>
        <p:spPr>
          <a:xfrm>
            <a:off x="110361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9" name="Google Shape;249;p25"/>
          <p:cNvSpPr txBox="1"/>
          <p:nvPr>
            <p:ph idx="8" type="subTitle"/>
          </p:nvPr>
        </p:nvSpPr>
        <p:spPr>
          <a:xfrm>
            <a:off x="3471550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0" name="Google Shape;250;p25"/>
          <p:cNvSpPr txBox="1"/>
          <p:nvPr>
            <p:ph idx="9" type="subTitle"/>
          </p:nvPr>
        </p:nvSpPr>
        <p:spPr>
          <a:xfrm>
            <a:off x="583946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1" name="Google Shape;251;p25"/>
          <p:cNvSpPr txBox="1"/>
          <p:nvPr>
            <p:ph idx="13" type="subTitle"/>
          </p:nvPr>
        </p:nvSpPr>
        <p:spPr>
          <a:xfrm>
            <a:off x="110361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2" name="Google Shape;252;p25"/>
          <p:cNvSpPr txBox="1"/>
          <p:nvPr>
            <p:ph idx="14" type="subTitle"/>
          </p:nvPr>
        </p:nvSpPr>
        <p:spPr>
          <a:xfrm>
            <a:off x="3471550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3" name="Google Shape;253;p25"/>
          <p:cNvSpPr txBox="1"/>
          <p:nvPr>
            <p:ph idx="15" type="subTitle"/>
          </p:nvPr>
        </p:nvSpPr>
        <p:spPr>
          <a:xfrm>
            <a:off x="583946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54" name="Google Shape;254;p2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55" name="Google Shape;255;p2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56" name="Google Shape;256;p2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2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61" name="Google Shape;261;p2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2" name="Google Shape;262;p2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3" name="Google Shape;263;p2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4" name="Google Shape;264;p2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5" name="Google Shape;265;p2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66" name="Google Shape;266;p25"/>
          <p:cNvGrpSpPr/>
          <p:nvPr/>
        </p:nvGrpSpPr>
        <p:grpSpPr>
          <a:xfrm>
            <a:off x="431225" y="973200"/>
            <a:ext cx="8759925" cy="2382050"/>
            <a:chOff x="431225" y="973200"/>
            <a:chExt cx="8759925" cy="2382050"/>
          </a:xfrm>
        </p:grpSpPr>
        <p:grpSp>
          <p:nvGrpSpPr>
            <p:cNvPr id="267" name="Google Shape;267;p25"/>
            <p:cNvGrpSpPr/>
            <p:nvPr/>
          </p:nvGrpSpPr>
          <p:grpSpPr>
            <a:xfrm>
              <a:off x="431225" y="973200"/>
              <a:ext cx="282000" cy="1270550"/>
              <a:chOff x="4314650" y="3034025"/>
              <a:chExt cx="282000" cy="1270550"/>
            </a:xfrm>
          </p:grpSpPr>
          <p:sp>
            <p:nvSpPr>
              <p:cNvPr id="268" name="Google Shape;268;p25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5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5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5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5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5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Google Shape;274;p25"/>
            <p:cNvGrpSpPr/>
            <p:nvPr/>
          </p:nvGrpSpPr>
          <p:grpSpPr>
            <a:xfrm>
              <a:off x="8499375" y="2663475"/>
              <a:ext cx="691775" cy="691775"/>
              <a:chOff x="1323700" y="2294750"/>
              <a:chExt cx="691775" cy="691775"/>
            </a:xfrm>
          </p:grpSpPr>
          <p:sp>
            <p:nvSpPr>
              <p:cNvPr id="275" name="Google Shape;275;p25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5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5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5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281" name="Google Shape;281;p26"/>
          <p:cNvGrpSpPr/>
          <p:nvPr/>
        </p:nvGrpSpPr>
        <p:grpSpPr>
          <a:xfrm rot="10800000">
            <a:off x="268675" y="1318850"/>
            <a:ext cx="282000" cy="1270550"/>
            <a:chOff x="4314650" y="3034025"/>
            <a:chExt cx="282000" cy="1270550"/>
          </a:xfrm>
        </p:grpSpPr>
        <p:sp>
          <p:nvSpPr>
            <p:cNvPr id="282" name="Google Shape;282;p26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2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89" name="Google Shape;289;p2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90" name="Google Shape;290;p2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95" name="Google Shape;295;p2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6" name="Google Shape;296;p2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7" name="Google Shape;297;p2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8" name="Google Shape;298;p2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9" name="Google Shape;299;p2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02" name="Google Shape;302;p2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03" name="Google Shape;303;p2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04" name="Google Shape;304;p2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2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09" name="Google Shape;309;p2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0" name="Google Shape;310;p2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1" name="Google Shape;311;p2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2" name="Google Shape;312;p2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3" name="Google Shape;313;p2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314" name="Google Shape;314;p27"/>
          <p:cNvSpPr/>
          <p:nvPr/>
        </p:nvSpPr>
        <p:spPr>
          <a:xfrm>
            <a:off x="104700" y="1705375"/>
            <a:ext cx="391853" cy="392090"/>
          </a:xfrm>
          <a:custGeom>
            <a:rect b="b" l="l" r="r" t="t"/>
            <a:pathLst>
              <a:path extrusionOk="0" h="23180" w="23166">
                <a:moveTo>
                  <a:pt x="5704" y="1"/>
                </a:moveTo>
                <a:lnTo>
                  <a:pt x="1" y="5704"/>
                </a:lnTo>
                <a:lnTo>
                  <a:pt x="5873" y="11590"/>
                </a:lnTo>
                <a:lnTo>
                  <a:pt x="1" y="17476"/>
                </a:lnTo>
                <a:lnTo>
                  <a:pt x="5704" y="23179"/>
                </a:lnTo>
                <a:lnTo>
                  <a:pt x="11576" y="17293"/>
                </a:lnTo>
                <a:lnTo>
                  <a:pt x="17462" y="23179"/>
                </a:lnTo>
                <a:lnTo>
                  <a:pt x="23165" y="17476"/>
                </a:lnTo>
                <a:lnTo>
                  <a:pt x="17279" y="11590"/>
                </a:lnTo>
                <a:lnTo>
                  <a:pt x="23165" y="5704"/>
                </a:lnTo>
                <a:lnTo>
                  <a:pt x="17462" y="1"/>
                </a:lnTo>
                <a:lnTo>
                  <a:pt x="11576" y="5887"/>
                </a:lnTo>
                <a:lnTo>
                  <a:pt x="57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27"/>
          <p:cNvGrpSpPr/>
          <p:nvPr/>
        </p:nvGrpSpPr>
        <p:grpSpPr>
          <a:xfrm>
            <a:off x="8669075" y="2907550"/>
            <a:ext cx="282000" cy="1270550"/>
            <a:chOff x="4314650" y="3034025"/>
            <a:chExt cx="282000" cy="1270550"/>
          </a:xfrm>
        </p:grpSpPr>
        <p:sp>
          <p:nvSpPr>
            <p:cNvPr id="316" name="Google Shape;316;p27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38889" y="25928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>
            <p:ph type="title"/>
          </p:nvPr>
        </p:nvSpPr>
        <p:spPr>
          <a:xfrm>
            <a:off x="1753125" y="1739550"/>
            <a:ext cx="299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5" name="Google Shape;325;p28"/>
          <p:cNvSpPr txBox="1"/>
          <p:nvPr>
            <p:ph idx="1" type="subTitle"/>
          </p:nvPr>
        </p:nvSpPr>
        <p:spPr>
          <a:xfrm>
            <a:off x="1753125" y="2312250"/>
            <a:ext cx="2993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26" name="Google Shape;326;p2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27" name="Google Shape;327;p2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28" name="Google Shape;328;p2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" name="Google Shape;332;p2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33" name="Google Shape;333;p2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4" name="Google Shape;334;p2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5" name="Google Shape;335;p2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6" name="Google Shape;336;p2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7" name="Google Shape;337;p2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38" name="Google Shape;338;p28"/>
          <p:cNvGrpSpPr/>
          <p:nvPr/>
        </p:nvGrpSpPr>
        <p:grpSpPr>
          <a:xfrm rot="5400000">
            <a:off x="1207500" y="-236775"/>
            <a:ext cx="282000" cy="1270550"/>
            <a:chOff x="4314650" y="3034025"/>
            <a:chExt cx="282000" cy="1270550"/>
          </a:xfrm>
        </p:grpSpPr>
        <p:sp>
          <p:nvSpPr>
            <p:cNvPr id="339" name="Google Shape;339;p28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7" name="Google Shape;347;p29"/>
          <p:cNvSpPr txBox="1"/>
          <p:nvPr>
            <p:ph idx="1" type="subTitle"/>
          </p:nvPr>
        </p:nvSpPr>
        <p:spPr>
          <a:xfrm>
            <a:off x="1014538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8" name="Google Shape;348;p29"/>
          <p:cNvSpPr txBox="1"/>
          <p:nvPr>
            <p:ph idx="2" type="subTitle"/>
          </p:nvPr>
        </p:nvSpPr>
        <p:spPr>
          <a:xfrm>
            <a:off x="3468983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9" name="Google Shape;349;p29"/>
          <p:cNvSpPr txBox="1"/>
          <p:nvPr>
            <p:ph idx="3" type="subTitle"/>
          </p:nvPr>
        </p:nvSpPr>
        <p:spPr>
          <a:xfrm>
            <a:off x="5923397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0" name="Google Shape;350;p29"/>
          <p:cNvSpPr txBox="1"/>
          <p:nvPr>
            <p:ph idx="4" type="subTitle"/>
          </p:nvPr>
        </p:nvSpPr>
        <p:spPr>
          <a:xfrm>
            <a:off x="1205788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1" name="Google Shape;351;p29"/>
          <p:cNvSpPr txBox="1"/>
          <p:nvPr>
            <p:ph idx="5" type="subTitle"/>
          </p:nvPr>
        </p:nvSpPr>
        <p:spPr>
          <a:xfrm>
            <a:off x="3660233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2" name="Google Shape;352;p29"/>
          <p:cNvSpPr txBox="1"/>
          <p:nvPr>
            <p:ph idx="6" type="subTitle"/>
          </p:nvPr>
        </p:nvSpPr>
        <p:spPr>
          <a:xfrm>
            <a:off x="6114647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53" name="Google Shape;353;p2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54" name="Google Shape;354;p2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55" name="Google Shape;355;p2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2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60" name="Google Shape;360;p2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1" name="Google Shape;361;p2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2" name="Google Shape;362;p2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3" name="Google Shape;363;p2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4" name="Google Shape;364;p2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65" name="Google Shape;365;p29"/>
          <p:cNvGrpSpPr/>
          <p:nvPr/>
        </p:nvGrpSpPr>
        <p:grpSpPr>
          <a:xfrm>
            <a:off x="133994" y="1474225"/>
            <a:ext cx="8777381" cy="2335122"/>
            <a:chOff x="133994" y="1474225"/>
            <a:chExt cx="8777381" cy="2335122"/>
          </a:xfrm>
        </p:grpSpPr>
        <p:grpSp>
          <p:nvGrpSpPr>
            <p:cNvPr id="366" name="Google Shape;366;p29"/>
            <p:cNvGrpSpPr/>
            <p:nvPr/>
          </p:nvGrpSpPr>
          <p:grpSpPr>
            <a:xfrm>
              <a:off x="133994" y="3230262"/>
              <a:ext cx="579085" cy="579085"/>
              <a:chOff x="1323700" y="2294750"/>
              <a:chExt cx="691775" cy="691775"/>
            </a:xfrm>
          </p:grpSpPr>
          <p:sp>
            <p:nvSpPr>
              <p:cNvPr id="367" name="Google Shape;367;p29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9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9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9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1" name="Google Shape;371;p29"/>
            <p:cNvGrpSpPr/>
            <p:nvPr/>
          </p:nvGrpSpPr>
          <p:grpSpPr>
            <a:xfrm>
              <a:off x="8629375" y="1474225"/>
              <a:ext cx="282000" cy="1270550"/>
              <a:chOff x="4314650" y="3034025"/>
              <a:chExt cx="282000" cy="1270550"/>
            </a:xfrm>
          </p:grpSpPr>
          <p:sp>
            <p:nvSpPr>
              <p:cNvPr id="372" name="Google Shape;372;p29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0" name="Google Shape;380;p30"/>
          <p:cNvSpPr txBox="1"/>
          <p:nvPr>
            <p:ph idx="1" type="subTitle"/>
          </p:nvPr>
        </p:nvSpPr>
        <p:spPr>
          <a:xfrm>
            <a:off x="1514688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1" name="Google Shape;381;p30"/>
          <p:cNvSpPr txBox="1"/>
          <p:nvPr>
            <p:ph idx="2" type="subTitle"/>
          </p:nvPr>
        </p:nvSpPr>
        <p:spPr>
          <a:xfrm>
            <a:off x="4818313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2" name="Google Shape;382;p30"/>
          <p:cNvSpPr txBox="1"/>
          <p:nvPr>
            <p:ph idx="3" type="subTitle"/>
          </p:nvPr>
        </p:nvSpPr>
        <p:spPr>
          <a:xfrm>
            <a:off x="1514688" y="336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3" name="Google Shape;383;p30"/>
          <p:cNvSpPr txBox="1"/>
          <p:nvPr>
            <p:ph idx="4" type="subTitle"/>
          </p:nvPr>
        </p:nvSpPr>
        <p:spPr>
          <a:xfrm>
            <a:off x="4818313" y="3368900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4" name="Google Shape;384;p30"/>
          <p:cNvSpPr txBox="1"/>
          <p:nvPr>
            <p:ph idx="5" type="subTitle"/>
          </p:nvPr>
        </p:nvSpPr>
        <p:spPr>
          <a:xfrm>
            <a:off x="15146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5" name="Google Shape;385;p30"/>
          <p:cNvSpPr txBox="1"/>
          <p:nvPr>
            <p:ph idx="6" type="subTitle"/>
          </p:nvPr>
        </p:nvSpPr>
        <p:spPr>
          <a:xfrm>
            <a:off x="1514688" y="2998225"/>
            <a:ext cx="284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6" name="Google Shape;386;p30"/>
          <p:cNvSpPr txBox="1"/>
          <p:nvPr>
            <p:ph idx="7" type="subTitle"/>
          </p:nvPr>
        </p:nvSpPr>
        <p:spPr>
          <a:xfrm>
            <a:off x="48182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7" name="Google Shape;387;p30"/>
          <p:cNvSpPr txBox="1"/>
          <p:nvPr>
            <p:ph idx="8" type="subTitle"/>
          </p:nvPr>
        </p:nvSpPr>
        <p:spPr>
          <a:xfrm>
            <a:off x="4818287" y="299822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88" name="Google Shape;388;p3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89" name="Google Shape;389;p3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90" name="Google Shape;390;p3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" name="Google Shape;394;p3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95" name="Google Shape;395;p3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96" name="Google Shape;396;p3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97" name="Google Shape;397;p3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98" name="Google Shape;398;p3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99" name="Google Shape;399;p3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00" name="Google Shape;400;p30"/>
          <p:cNvGrpSpPr/>
          <p:nvPr/>
        </p:nvGrpSpPr>
        <p:grpSpPr>
          <a:xfrm>
            <a:off x="8430775" y="2260363"/>
            <a:ext cx="282000" cy="1270550"/>
            <a:chOff x="4314650" y="3034025"/>
            <a:chExt cx="282000" cy="1270550"/>
          </a:xfrm>
        </p:grpSpPr>
        <p:sp>
          <p:nvSpPr>
            <p:cNvPr id="401" name="Google Shape;401;p30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9" name="Google Shape;409;p31"/>
          <p:cNvSpPr txBox="1"/>
          <p:nvPr>
            <p:ph idx="1" type="subTitle"/>
          </p:nvPr>
        </p:nvSpPr>
        <p:spPr>
          <a:xfrm>
            <a:off x="823075" y="166947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0" name="Google Shape;410;p31"/>
          <p:cNvSpPr txBox="1"/>
          <p:nvPr>
            <p:ph idx="2" type="subTitle"/>
          </p:nvPr>
        </p:nvSpPr>
        <p:spPr>
          <a:xfrm>
            <a:off x="3472291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1" name="Google Shape;411;p31"/>
          <p:cNvSpPr txBox="1"/>
          <p:nvPr>
            <p:ph idx="3" type="subTitle"/>
          </p:nvPr>
        </p:nvSpPr>
        <p:spPr>
          <a:xfrm>
            <a:off x="823075" y="3325725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2" name="Google Shape;412;p31"/>
          <p:cNvSpPr txBox="1"/>
          <p:nvPr>
            <p:ph idx="4" type="subTitle"/>
          </p:nvPr>
        </p:nvSpPr>
        <p:spPr>
          <a:xfrm>
            <a:off x="3472291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3" name="Google Shape;413;p31"/>
          <p:cNvSpPr txBox="1"/>
          <p:nvPr>
            <p:ph idx="5" type="subTitle"/>
          </p:nvPr>
        </p:nvSpPr>
        <p:spPr>
          <a:xfrm>
            <a:off x="6117332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4" name="Google Shape;414;p31"/>
          <p:cNvSpPr txBox="1"/>
          <p:nvPr>
            <p:ph idx="6" type="subTitle"/>
          </p:nvPr>
        </p:nvSpPr>
        <p:spPr>
          <a:xfrm>
            <a:off x="6117332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5" name="Google Shape;415;p31"/>
          <p:cNvSpPr txBox="1"/>
          <p:nvPr>
            <p:ph idx="7" type="subTitle"/>
          </p:nvPr>
        </p:nvSpPr>
        <p:spPr>
          <a:xfrm>
            <a:off x="827409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6" name="Google Shape;416;p31"/>
          <p:cNvSpPr txBox="1"/>
          <p:nvPr>
            <p:ph idx="8" type="subTitle"/>
          </p:nvPr>
        </p:nvSpPr>
        <p:spPr>
          <a:xfrm>
            <a:off x="3476458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7" name="Google Shape;417;p31"/>
          <p:cNvSpPr txBox="1"/>
          <p:nvPr>
            <p:ph idx="9" type="subTitle"/>
          </p:nvPr>
        </p:nvSpPr>
        <p:spPr>
          <a:xfrm>
            <a:off x="6121332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8" name="Google Shape;418;p31"/>
          <p:cNvSpPr txBox="1"/>
          <p:nvPr>
            <p:ph idx="13" type="subTitle"/>
          </p:nvPr>
        </p:nvSpPr>
        <p:spPr>
          <a:xfrm>
            <a:off x="827409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9" name="Google Shape;419;p31"/>
          <p:cNvSpPr txBox="1"/>
          <p:nvPr>
            <p:ph idx="14" type="subTitle"/>
          </p:nvPr>
        </p:nvSpPr>
        <p:spPr>
          <a:xfrm>
            <a:off x="3476458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0" name="Google Shape;420;p31"/>
          <p:cNvSpPr txBox="1"/>
          <p:nvPr>
            <p:ph idx="15" type="subTitle"/>
          </p:nvPr>
        </p:nvSpPr>
        <p:spPr>
          <a:xfrm>
            <a:off x="6121332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421" name="Google Shape;421;p3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422" name="Google Shape;422;p3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423" name="Google Shape;423;p3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" name="Google Shape;427;p3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428" name="Google Shape;428;p3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29" name="Google Shape;429;p3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0" name="Google Shape;430;p3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1" name="Google Shape;431;p3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2" name="Google Shape;432;p3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33" name="Google Shape;433;p31"/>
          <p:cNvGrpSpPr/>
          <p:nvPr/>
        </p:nvGrpSpPr>
        <p:grpSpPr>
          <a:xfrm>
            <a:off x="309925" y="1623125"/>
            <a:ext cx="8709736" cy="2431899"/>
            <a:chOff x="309925" y="1623125"/>
            <a:chExt cx="8709736" cy="2431899"/>
          </a:xfrm>
        </p:grpSpPr>
        <p:sp>
          <p:nvSpPr>
            <p:cNvPr id="434" name="Google Shape;434;p31"/>
            <p:cNvSpPr/>
            <p:nvPr/>
          </p:nvSpPr>
          <p:spPr>
            <a:xfrm flipH="1">
              <a:off x="8557094" y="1623125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5" name="Google Shape;435;p31"/>
            <p:cNvGrpSpPr/>
            <p:nvPr/>
          </p:nvGrpSpPr>
          <p:grpSpPr>
            <a:xfrm>
              <a:off x="309925" y="2949773"/>
              <a:ext cx="245312" cy="1105251"/>
              <a:chOff x="4314650" y="3034025"/>
              <a:chExt cx="282000" cy="1270550"/>
            </a:xfrm>
          </p:grpSpPr>
          <p:sp>
            <p:nvSpPr>
              <p:cNvPr id="436" name="Google Shape;436;p31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1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32"/>
          <p:cNvGrpSpPr/>
          <p:nvPr/>
        </p:nvGrpSpPr>
        <p:grpSpPr>
          <a:xfrm>
            <a:off x="-429924" y="869275"/>
            <a:ext cx="9971360" cy="2900874"/>
            <a:chOff x="-429924" y="869275"/>
            <a:chExt cx="9971360" cy="2900874"/>
          </a:xfrm>
        </p:grpSpPr>
        <p:pic>
          <p:nvPicPr>
            <p:cNvPr id="444" name="Google Shape;444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429924" y="1152650"/>
              <a:ext cx="2383774" cy="261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8713" y="869275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6" name="Google Shape;446;p32"/>
          <p:cNvSpPr txBox="1"/>
          <p:nvPr>
            <p:ph type="title"/>
          </p:nvPr>
        </p:nvSpPr>
        <p:spPr>
          <a:xfrm>
            <a:off x="3017885" y="734650"/>
            <a:ext cx="3108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7" name="Google Shape;447;p32"/>
          <p:cNvSpPr txBox="1"/>
          <p:nvPr>
            <p:ph idx="1" type="subTitle"/>
          </p:nvPr>
        </p:nvSpPr>
        <p:spPr>
          <a:xfrm>
            <a:off x="3017850" y="1634350"/>
            <a:ext cx="3108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8" name="Google Shape;448;p3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9" name="Google Shape;449;p3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450" name="Google Shape;450;p3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451" name="Google Shape;451;p3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" name="Google Shape;455;p3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456" name="Google Shape;456;p3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57" name="Google Shape;457;p3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58" name="Google Shape;458;p3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59" name="Google Shape;459;p3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60" name="Google Shape;460;p3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61" name="Google Shape;461;p32"/>
          <p:cNvGrpSpPr/>
          <p:nvPr/>
        </p:nvGrpSpPr>
        <p:grpSpPr>
          <a:xfrm>
            <a:off x="367338" y="2117225"/>
            <a:ext cx="8345438" cy="2072725"/>
            <a:chOff x="367338" y="2117225"/>
            <a:chExt cx="8345438" cy="2072725"/>
          </a:xfrm>
        </p:grpSpPr>
        <p:grpSp>
          <p:nvGrpSpPr>
            <p:cNvPr id="462" name="Google Shape;462;p32"/>
            <p:cNvGrpSpPr/>
            <p:nvPr/>
          </p:nvGrpSpPr>
          <p:grpSpPr>
            <a:xfrm>
              <a:off x="8430775" y="2919400"/>
              <a:ext cx="282000" cy="1270550"/>
              <a:chOff x="4314650" y="3034025"/>
              <a:chExt cx="282000" cy="1270550"/>
            </a:xfrm>
          </p:grpSpPr>
          <p:sp>
            <p:nvSpPr>
              <p:cNvPr id="463" name="Google Shape;463;p32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2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2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2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2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9" name="Google Shape;469;p32"/>
            <p:cNvGrpSpPr/>
            <p:nvPr/>
          </p:nvGrpSpPr>
          <p:grpSpPr>
            <a:xfrm>
              <a:off x="367338" y="2117225"/>
              <a:ext cx="691775" cy="691775"/>
              <a:chOff x="1323700" y="2294750"/>
              <a:chExt cx="691775" cy="691775"/>
            </a:xfrm>
          </p:grpSpPr>
          <p:sp>
            <p:nvSpPr>
              <p:cNvPr id="470" name="Google Shape;470;p32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2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2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2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3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476" name="Google Shape;476;p3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477" name="Google Shape;477;p3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3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482" name="Google Shape;482;p3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83" name="Google Shape;483;p3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84" name="Google Shape;484;p3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85" name="Google Shape;485;p3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86" name="Google Shape;486;p3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87" name="Google Shape;487;p33"/>
          <p:cNvGrpSpPr/>
          <p:nvPr/>
        </p:nvGrpSpPr>
        <p:grpSpPr>
          <a:xfrm>
            <a:off x="518200" y="1466673"/>
            <a:ext cx="245312" cy="1105251"/>
            <a:chOff x="4314650" y="3034025"/>
            <a:chExt cx="282000" cy="1270550"/>
          </a:xfrm>
        </p:grpSpPr>
        <p:sp>
          <p:nvSpPr>
            <p:cNvPr id="488" name="Google Shape;488;p33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33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55097" y="228377"/>
            <a:ext cx="2665774" cy="24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89499" y="1907625"/>
            <a:ext cx="2762949" cy="3033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3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499" name="Google Shape;499;p3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500" name="Google Shape;500;p3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" name="Google Shape;504;p3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505" name="Google Shape;505;p3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06" name="Google Shape;506;p3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07" name="Google Shape;507;p3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08" name="Google Shape;508;p3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09" name="Google Shape;509;p3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10" name="Google Shape;510;p34"/>
          <p:cNvGrpSpPr/>
          <p:nvPr/>
        </p:nvGrpSpPr>
        <p:grpSpPr>
          <a:xfrm>
            <a:off x="367325" y="3104925"/>
            <a:ext cx="691775" cy="691775"/>
            <a:chOff x="1323700" y="2294750"/>
            <a:chExt cx="691775" cy="691775"/>
          </a:xfrm>
        </p:grpSpPr>
        <p:sp>
          <p:nvSpPr>
            <p:cNvPr id="511" name="Google Shape;511;p34"/>
            <p:cNvSpPr/>
            <p:nvPr/>
          </p:nvSpPr>
          <p:spPr>
            <a:xfrm>
              <a:off x="1375450" y="230425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1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0" y="21165"/>
                  </a:lnTo>
                  <a:lnTo>
                    <a:pt x="16673" y="12618"/>
                  </a:lnTo>
                  <a:lnTo>
                    <a:pt x="25220" y="4056"/>
                  </a:lnTo>
                  <a:lnTo>
                    <a:pt x="21165" y="1"/>
                  </a:lnTo>
                  <a:lnTo>
                    <a:pt x="12603" y="8548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1365925" y="2294750"/>
              <a:ext cx="649550" cy="649550"/>
            </a:xfrm>
            <a:custGeom>
              <a:rect b="b" l="l" r="r" t="t"/>
              <a:pathLst>
                <a:path extrusionOk="0" h="25982" w="25982">
                  <a:moveTo>
                    <a:pt x="21546" y="747"/>
                  </a:moveTo>
                  <a:lnTo>
                    <a:pt x="25249" y="4436"/>
                  </a:lnTo>
                  <a:lnTo>
                    <a:pt x="16688" y="12984"/>
                  </a:lnTo>
                  <a:lnTo>
                    <a:pt x="25249" y="21531"/>
                  </a:lnTo>
                  <a:lnTo>
                    <a:pt x="21546" y="25235"/>
                  </a:lnTo>
                  <a:lnTo>
                    <a:pt x="12984" y="16673"/>
                  </a:lnTo>
                  <a:lnTo>
                    <a:pt x="4451" y="25235"/>
                  </a:lnTo>
                  <a:lnTo>
                    <a:pt x="747" y="21545"/>
                  </a:lnTo>
                  <a:lnTo>
                    <a:pt x="9295" y="12998"/>
                  </a:lnTo>
                  <a:lnTo>
                    <a:pt x="747" y="4436"/>
                  </a:lnTo>
                  <a:lnTo>
                    <a:pt x="4437" y="747"/>
                  </a:lnTo>
                  <a:lnTo>
                    <a:pt x="12984" y="9308"/>
                  </a:lnTo>
                  <a:lnTo>
                    <a:pt x="21546" y="747"/>
                  </a:lnTo>
                  <a:close/>
                  <a:moveTo>
                    <a:pt x="4437" y="0"/>
                  </a:moveTo>
                  <a:lnTo>
                    <a:pt x="1" y="4436"/>
                  </a:lnTo>
                  <a:lnTo>
                    <a:pt x="8562" y="12998"/>
                  </a:lnTo>
                  <a:lnTo>
                    <a:pt x="1" y="21545"/>
                  </a:lnTo>
                  <a:lnTo>
                    <a:pt x="4437" y="25981"/>
                  </a:lnTo>
                  <a:lnTo>
                    <a:pt x="12984" y="17419"/>
                  </a:lnTo>
                  <a:lnTo>
                    <a:pt x="21546" y="25981"/>
                  </a:lnTo>
                  <a:lnTo>
                    <a:pt x="25982" y="21545"/>
                  </a:lnTo>
                  <a:lnTo>
                    <a:pt x="17434" y="12998"/>
                  </a:lnTo>
                  <a:lnTo>
                    <a:pt x="25982" y="4436"/>
                  </a:lnTo>
                  <a:lnTo>
                    <a:pt x="21546" y="0"/>
                  </a:lnTo>
                  <a:lnTo>
                    <a:pt x="12984" y="8562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1333200" y="234650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0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1" y="21165"/>
                  </a:lnTo>
                  <a:lnTo>
                    <a:pt x="16673" y="12618"/>
                  </a:lnTo>
                  <a:lnTo>
                    <a:pt x="25221" y="4056"/>
                  </a:lnTo>
                  <a:lnTo>
                    <a:pt x="21165" y="0"/>
                  </a:lnTo>
                  <a:lnTo>
                    <a:pt x="12603" y="8548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1323700" y="2337350"/>
              <a:ext cx="649525" cy="649175"/>
            </a:xfrm>
            <a:custGeom>
              <a:rect b="b" l="l" r="r" t="t"/>
              <a:pathLst>
                <a:path extrusionOk="0" h="25967" w="25981">
                  <a:moveTo>
                    <a:pt x="21531" y="733"/>
                  </a:moveTo>
                  <a:lnTo>
                    <a:pt x="25220" y="4422"/>
                  </a:lnTo>
                  <a:lnTo>
                    <a:pt x="16673" y="12984"/>
                  </a:lnTo>
                  <a:lnTo>
                    <a:pt x="25234" y="21531"/>
                  </a:lnTo>
                  <a:lnTo>
                    <a:pt x="21545" y="25221"/>
                  </a:lnTo>
                  <a:lnTo>
                    <a:pt x="12983" y="16673"/>
                  </a:lnTo>
                  <a:lnTo>
                    <a:pt x="4450" y="25221"/>
                  </a:lnTo>
                  <a:lnTo>
                    <a:pt x="746" y="21531"/>
                  </a:lnTo>
                  <a:lnTo>
                    <a:pt x="9294" y="12984"/>
                  </a:lnTo>
                  <a:lnTo>
                    <a:pt x="732" y="4422"/>
                  </a:lnTo>
                  <a:lnTo>
                    <a:pt x="4436" y="747"/>
                  </a:lnTo>
                  <a:lnTo>
                    <a:pt x="12983" y="9294"/>
                  </a:lnTo>
                  <a:lnTo>
                    <a:pt x="21531" y="733"/>
                  </a:lnTo>
                  <a:close/>
                  <a:moveTo>
                    <a:pt x="4436" y="0"/>
                  </a:moveTo>
                  <a:lnTo>
                    <a:pt x="0" y="4422"/>
                  </a:lnTo>
                  <a:lnTo>
                    <a:pt x="8548" y="12984"/>
                  </a:lnTo>
                  <a:lnTo>
                    <a:pt x="0" y="21531"/>
                  </a:lnTo>
                  <a:lnTo>
                    <a:pt x="4436" y="25967"/>
                  </a:lnTo>
                  <a:lnTo>
                    <a:pt x="12983" y="17419"/>
                  </a:lnTo>
                  <a:lnTo>
                    <a:pt x="21545" y="25967"/>
                  </a:lnTo>
                  <a:lnTo>
                    <a:pt x="25981" y="21531"/>
                  </a:lnTo>
                  <a:lnTo>
                    <a:pt x="17433" y="12984"/>
                  </a:lnTo>
                  <a:lnTo>
                    <a:pt x="25967" y="4422"/>
                  </a:lnTo>
                  <a:lnTo>
                    <a:pt x="21545" y="0"/>
                  </a:lnTo>
                  <a:lnTo>
                    <a:pt x="12983" y="8548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5" name="Google Shape;5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00" y="-1096825"/>
            <a:ext cx="2795599" cy="28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6"/>
          <p:cNvSpPr txBox="1"/>
          <p:nvPr>
            <p:ph type="ctrTitle"/>
          </p:nvPr>
        </p:nvSpPr>
        <p:spPr>
          <a:xfrm>
            <a:off x="1396950" y="1489325"/>
            <a:ext cx="6350100" cy="14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21" name="Google Shape;521;p36"/>
          <p:cNvSpPr txBox="1"/>
          <p:nvPr>
            <p:ph idx="1" type="subTitle"/>
          </p:nvPr>
        </p:nvSpPr>
        <p:spPr>
          <a:xfrm>
            <a:off x="2307675" y="31783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22" name="Google Shape;522;p3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sp>
          <p:nvSpPr>
            <p:cNvPr id="523" name="Google Shape;523;p36"/>
            <p:cNvSpPr/>
            <p:nvPr/>
          </p:nvSpPr>
          <p:spPr>
            <a:xfrm>
              <a:off x="816250" y="4703275"/>
              <a:ext cx="7511400" cy="238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 rot="5400000">
              <a:off x="8018000" y="4631300"/>
              <a:ext cx="237300" cy="381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>
              <a:hlinkClick action="ppaction://hlinkshowjump?jump=nextslide"/>
            </p:cNvPr>
            <p:cNvSpPr/>
            <p:nvPr/>
          </p:nvSpPr>
          <p:spPr>
            <a:xfrm flipH="1" rot="5400000">
              <a:off x="995725" y="4767925"/>
              <a:ext cx="125700" cy="1089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6" name="Google Shape;526;p3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527" name="Google Shape;527;p3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28" name="Google Shape;528;p3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29" name="Google Shape;529;p3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0" name="Google Shape;530;p3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1" name="Google Shape;531;p3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32" name="Google Shape;532;p36"/>
          <p:cNvGrpSpPr/>
          <p:nvPr/>
        </p:nvGrpSpPr>
        <p:grpSpPr>
          <a:xfrm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533" name="Google Shape;533;p36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36"/>
          <p:cNvGrpSpPr/>
          <p:nvPr/>
        </p:nvGrpSpPr>
        <p:grpSpPr>
          <a:xfrm>
            <a:off x="-169025" y="-407950"/>
            <a:ext cx="9918798" cy="4970349"/>
            <a:chOff x="-169025" y="-407950"/>
            <a:chExt cx="9918798" cy="4970349"/>
          </a:xfrm>
        </p:grpSpPr>
        <p:pic>
          <p:nvPicPr>
            <p:cNvPr id="540" name="Google Shape;540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69025" y="2782275"/>
              <a:ext cx="1621173" cy="1780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1" name="Google Shape;541;p36"/>
            <p:cNvGrpSpPr/>
            <p:nvPr/>
          </p:nvGrpSpPr>
          <p:grpSpPr>
            <a:xfrm>
              <a:off x="295663" y="3326450"/>
              <a:ext cx="691775" cy="691775"/>
              <a:chOff x="1323700" y="2294750"/>
              <a:chExt cx="691775" cy="691775"/>
            </a:xfrm>
          </p:grpSpPr>
          <p:sp>
            <p:nvSpPr>
              <p:cNvPr id="542" name="Google Shape;542;p36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6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6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6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46" name="Google Shape;54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050" y="-407950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" name="Google Shape;547;p36"/>
          <p:cNvSpPr/>
          <p:nvPr/>
        </p:nvSpPr>
        <p:spPr>
          <a:xfrm>
            <a:off x="610200" y="499775"/>
            <a:ext cx="299426" cy="299426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 txBox="1"/>
          <p:nvPr>
            <p:ph type="title"/>
          </p:nvPr>
        </p:nvSpPr>
        <p:spPr>
          <a:xfrm>
            <a:off x="4047175" y="2806000"/>
            <a:ext cx="4383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0" name="Google Shape;550;p37"/>
          <p:cNvSpPr txBox="1"/>
          <p:nvPr>
            <p:ph hasCustomPrompt="1" idx="2" type="title"/>
          </p:nvPr>
        </p:nvSpPr>
        <p:spPr>
          <a:xfrm>
            <a:off x="4047175" y="1556000"/>
            <a:ext cx="1332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37"/>
          <p:cNvSpPr/>
          <p:nvPr>
            <p:ph idx="3" type="pic"/>
          </p:nvPr>
        </p:nvSpPr>
        <p:spPr>
          <a:xfrm>
            <a:off x="713225" y="1203600"/>
            <a:ext cx="2760600" cy="2736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552" name="Google Shape;552;p3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553" name="Google Shape;553;p3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554" name="Google Shape;554;p3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" name="Google Shape;558;p3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559" name="Google Shape;559;p3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0" name="Google Shape;560;p3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1" name="Google Shape;561;p3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2" name="Google Shape;562;p3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3" name="Google Shape;563;p3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564" name="Google Shape;564;p37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7" name="Google Shape;567;p38"/>
          <p:cNvSpPr txBox="1"/>
          <p:nvPr>
            <p:ph idx="1" type="body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68" name="Google Shape;568;p3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569" name="Google Shape;569;p3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570" name="Google Shape;570;p3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4" name="Google Shape;574;p3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575" name="Google Shape;575;p3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76" name="Google Shape;576;p3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77" name="Google Shape;577;p3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78" name="Google Shape;578;p3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79" name="Google Shape;579;p3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2" name="Google Shape;582;p39"/>
          <p:cNvSpPr txBox="1"/>
          <p:nvPr>
            <p:ph idx="1" type="subTitle"/>
          </p:nvPr>
        </p:nvSpPr>
        <p:spPr>
          <a:xfrm>
            <a:off x="4798772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3" name="Google Shape;583;p39"/>
          <p:cNvSpPr txBox="1"/>
          <p:nvPr>
            <p:ph idx="2" type="subTitle"/>
          </p:nvPr>
        </p:nvSpPr>
        <p:spPr>
          <a:xfrm>
            <a:off x="1286725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4" name="Google Shape;584;p39"/>
          <p:cNvSpPr txBox="1"/>
          <p:nvPr>
            <p:ph idx="3" type="subTitle"/>
          </p:nvPr>
        </p:nvSpPr>
        <p:spPr>
          <a:xfrm>
            <a:off x="1286725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5" name="Google Shape;585;p39"/>
          <p:cNvSpPr txBox="1"/>
          <p:nvPr>
            <p:ph idx="4" type="subTitle"/>
          </p:nvPr>
        </p:nvSpPr>
        <p:spPr>
          <a:xfrm>
            <a:off x="4798770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86" name="Google Shape;586;p3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587" name="Google Shape;587;p3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588" name="Google Shape;588;p3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" name="Google Shape;592;p3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593" name="Google Shape;593;p3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4" name="Google Shape;594;p3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5" name="Google Shape;595;p3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6" name="Google Shape;596;p3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7" name="Google Shape;597;p3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98" name="Google Shape;598;p39"/>
          <p:cNvGrpSpPr/>
          <p:nvPr/>
        </p:nvGrpSpPr>
        <p:grpSpPr>
          <a:xfrm>
            <a:off x="213488" y="1086300"/>
            <a:ext cx="462567" cy="2069225"/>
            <a:chOff x="213488" y="1086300"/>
            <a:chExt cx="462567" cy="2069225"/>
          </a:xfrm>
        </p:grpSpPr>
        <p:grpSp>
          <p:nvGrpSpPr>
            <p:cNvPr id="599" name="Google Shape;599;p39"/>
            <p:cNvGrpSpPr/>
            <p:nvPr/>
          </p:nvGrpSpPr>
          <p:grpSpPr>
            <a:xfrm>
              <a:off x="303775" y="1884975"/>
              <a:ext cx="282000" cy="1270550"/>
              <a:chOff x="4314650" y="3034025"/>
              <a:chExt cx="282000" cy="1270550"/>
            </a:xfrm>
          </p:grpSpPr>
          <p:sp>
            <p:nvSpPr>
              <p:cNvPr id="600" name="Google Shape;600;p39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9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9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9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9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6" name="Google Shape;606;p39"/>
            <p:cNvSpPr/>
            <p:nvPr/>
          </p:nvSpPr>
          <p:spPr>
            <a:xfrm>
              <a:off x="213488" y="1086300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09" name="Google Shape;609;p4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610" name="Google Shape;610;p4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611" name="Google Shape;611;p4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4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4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616" name="Google Shape;616;p4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17" name="Google Shape;617;p4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18" name="Google Shape;618;p4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19" name="Google Shape;619;p4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20" name="Google Shape;620;p4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413" y="-123300"/>
            <a:ext cx="2002724" cy="182377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1"/>
          <p:cNvSpPr txBox="1"/>
          <p:nvPr>
            <p:ph idx="1" type="subTitle"/>
          </p:nvPr>
        </p:nvSpPr>
        <p:spPr>
          <a:xfrm>
            <a:off x="1179850" y="1982600"/>
            <a:ext cx="33642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4" name="Google Shape;624;p41"/>
          <p:cNvSpPr txBox="1"/>
          <p:nvPr>
            <p:ph type="title"/>
          </p:nvPr>
        </p:nvSpPr>
        <p:spPr>
          <a:xfrm>
            <a:off x="1179850" y="865800"/>
            <a:ext cx="3364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5" name="Google Shape;625;p41"/>
          <p:cNvSpPr/>
          <p:nvPr>
            <p:ph idx="2" type="pic"/>
          </p:nvPr>
        </p:nvSpPr>
        <p:spPr>
          <a:xfrm>
            <a:off x="5403050" y="704225"/>
            <a:ext cx="2561100" cy="373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626" name="Google Shape;626;p4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627" name="Google Shape;627;p4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628" name="Google Shape;628;p4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" name="Google Shape;632;p4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633" name="Google Shape;633;p4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4" name="Google Shape;634;p4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5" name="Google Shape;635;p4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6" name="Google Shape;636;p4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7" name="Google Shape;637;p4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638" name="Google Shape;638;p41"/>
          <p:cNvGrpSpPr/>
          <p:nvPr/>
        </p:nvGrpSpPr>
        <p:grpSpPr>
          <a:xfrm flipH="1"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639" name="Google Shape;639;p41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2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47" name="Google Shape;647;p4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648" name="Google Shape;648;p4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649" name="Google Shape;649;p4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4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4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4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654" name="Google Shape;654;p4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55" name="Google Shape;655;p4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56" name="Google Shape;656;p4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57" name="Google Shape;657;p4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58" name="Google Shape;658;p4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659" name="Google Shape;65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6150" y="-178825"/>
            <a:ext cx="1621173" cy="17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3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2" name="Google Shape;662;p43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63" name="Google Shape;663;p4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664" name="Google Shape;664;p4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665" name="Google Shape;665;p4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p4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670" name="Google Shape;670;p4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1" name="Google Shape;671;p4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2" name="Google Shape;672;p4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3" name="Google Shape;673;p4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4" name="Google Shape;674;p4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675" name="Google Shape;67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14937" y="602400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8" name="Google Shape;678;p44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5"/>
          <p:cNvSpPr txBox="1"/>
          <p:nvPr>
            <p:ph hasCustomPrompt="1" type="title"/>
          </p:nvPr>
        </p:nvSpPr>
        <p:spPr>
          <a:xfrm>
            <a:off x="1284000" y="1688025"/>
            <a:ext cx="6576000" cy="10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1" name="Google Shape;681;p45"/>
          <p:cNvSpPr txBox="1"/>
          <p:nvPr>
            <p:ph idx="1" type="subTitle"/>
          </p:nvPr>
        </p:nvSpPr>
        <p:spPr>
          <a:xfrm>
            <a:off x="1284000" y="3043275"/>
            <a:ext cx="65760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82" name="Google Shape;682;p4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683" name="Google Shape;683;p4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684" name="Google Shape;684;p4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" name="Google Shape;688;p4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689" name="Google Shape;689;p4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90" name="Google Shape;690;p4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91" name="Google Shape;691;p4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92" name="Google Shape;692;p4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93" name="Google Shape;693;p4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694" name="Google Shape;694;p45"/>
          <p:cNvGrpSpPr/>
          <p:nvPr/>
        </p:nvGrpSpPr>
        <p:grpSpPr>
          <a:xfrm>
            <a:off x="6356390" y="539490"/>
            <a:ext cx="2074385" cy="3734685"/>
            <a:chOff x="6356390" y="539490"/>
            <a:chExt cx="2074385" cy="3734685"/>
          </a:xfrm>
        </p:grpSpPr>
        <p:sp>
          <p:nvSpPr>
            <p:cNvPr id="695" name="Google Shape;695;p45"/>
            <p:cNvSpPr/>
            <p:nvPr/>
          </p:nvSpPr>
          <p:spPr>
            <a:xfrm rot="10800000">
              <a:off x="7982600" y="3826000"/>
              <a:ext cx="448175" cy="448175"/>
            </a:xfrm>
            <a:custGeom>
              <a:rect b="b" l="l" r="r" t="t"/>
              <a:pathLst>
                <a:path extrusionOk="0" h="17927" w="17927">
                  <a:moveTo>
                    <a:pt x="1" y="0"/>
                  </a:moveTo>
                  <a:lnTo>
                    <a:pt x="1" y="5985"/>
                  </a:lnTo>
                  <a:lnTo>
                    <a:pt x="1" y="17926"/>
                  </a:lnTo>
                  <a:lnTo>
                    <a:pt x="5986" y="17926"/>
                  </a:lnTo>
                  <a:lnTo>
                    <a:pt x="5986" y="5985"/>
                  </a:lnTo>
                  <a:lnTo>
                    <a:pt x="17927" y="5985"/>
                  </a:lnTo>
                  <a:lnTo>
                    <a:pt x="17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6" name="Google Shape;696;p45"/>
            <p:cNvGrpSpPr/>
            <p:nvPr/>
          </p:nvGrpSpPr>
          <p:grpSpPr>
            <a:xfrm>
              <a:off x="6356390" y="539490"/>
              <a:ext cx="1073107" cy="238198"/>
              <a:chOff x="3527475" y="1620225"/>
              <a:chExt cx="1270550" cy="282025"/>
            </a:xfrm>
          </p:grpSpPr>
          <p:sp>
            <p:nvSpPr>
              <p:cNvPr id="697" name="Google Shape;697;p45"/>
              <p:cNvSpPr/>
              <p:nvPr/>
            </p:nvSpPr>
            <p:spPr>
              <a:xfrm>
                <a:off x="4318525" y="1620225"/>
                <a:ext cx="479500" cy="282025"/>
              </a:xfrm>
              <a:custGeom>
                <a:rect b="b" l="l" r="r" t="t"/>
                <a:pathLst>
                  <a:path extrusionOk="0" h="11281" w="19180">
                    <a:moveTo>
                      <a:pt x="7900" y="1"/>
                    </a:moveTo>
                    <a:lnTo>
                      <a:pt x="0" y="11280"/>
                    </a:lnTo>
                    <a:lnTo>
                      <a:pt x="11279" y="11280"/>
                    </a:lnTo>
                    <a:lnTo>
                      <a:pt x="19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5"/>
              <p:cNvSpPr/>
              <p:nvPr/>
            </p:nvSpPr>
            <p:spPr>
              <a:xfrm>
                <a:off x="4160450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5"/>
              <p:cNvSpPr/>
              <p:nvPr/>
            </p:nvSpPr>
            <p:spPr>
              <a:xfrm>
                <a:off x="4002025" y="1620225"/>
                <a:ext cx="295400" cy="282025"/>
              </a:xfrm>
              <a:custGeom>
                <a:rect b="b" l="l" r="r" t="t"/>
                <a:pathLst>
                  <a:path extrusionOk="0" h="11281" w="11816">
                    <a:moveTo>
                      <a:pt x="7900" y="1"/>
                    </a:moveTo>
                    <a:lnTo>
                      <a:pt x="1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5"/>
              <p:cNvSpPr/>
              <p:nvPr/>
            </p:nvSpPr>
            <p:spPr>
              <a:xfrm>
                <a:off x="3843950" y="1620225"/>
                <a:ext cx="295050" cy="282025"/>
              </a:xfrm>
              <a:custGeom>
                <a:rect b="b" l="l" r="r" t="t"/>
                <a:pathLst>
                  <a:path extrusionOk="0" h="11281" w="11802">
                    <a:moveTo>
                      <a:pt x="7901" y="1"/>
                    </a:moveTo>
                    <a:lnTo>
                      <a:pt x="1" y="11280"/>
                    </a:lnTo>
                    <a:lnTo>
                      <a:pt x="3902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5"/>
              <p:cNvSpPr/>
              <p:nvPr/>
            </p:nvSpPr>
            <p:spPr>
              <a:xfrm>
                <a:off x="3685550" y="1620225"/>
                <a:ext cx="295375" cy="282025"/>
              </a:xfrm>
              <a:custGeom>
                <a:rect b="b" l="l" r="r" t="t"/>
                <a:pathLst>
                  <a:path extrusionOk="0" h="11281" w="11815">
                    <a:moveTo>
                      <a:pt x="7900" y="1"/>
                    </a:moveTo>
                    <a:lnTo>
                      <a:pt x="0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5"/>
              <p:cNvSpPr/>
              <p:nvPr/>
            </p:nvSpPr>
            <p:spPr>
              <a:xfrm>
                <a:off x="3527475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03" name="Google Shape;70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9250" y="2961475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6876" y="17827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8" name="Google Shape;708;p47"/>
          <p:cNvSpPr txBox="1"/>
          <p:nvPr>
            <p:ph hasCustomPrompt="1" idx="2" type="title"/>
          </p:nvPr>
        </p:nvSpPr>
        <p:spPr>
          <a:xfrm>
            <a:off x="183666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9" name="Google Shape;709;p47"/>
          <p:cNvSpPr txBox="1"/>
          <p:nvPr>
            <p:ph hasCustomPrompt="1" idx="3" type="title"/>
          </p:nvPr>
        </p:nvSpPr>
        <p:spPr>
          <a:xfrm>
            <a:off x="183666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0" name="Google Shape;710;p47"/>
          <p:cNvSpPr txBox="1"/>
          <p:nvPr>
            <p:ph hasCustomPrompt="1" idx="4" type="title"/>
          </p:nvPr>
        </p:nvSpPr>
        <p:spPr>
          <a:xfrm>
            <a:off x="4204550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1" name="Google Shape;711;p47"/>
          <p:cNvSpPr txBox="1"/>
          <p:nvPr>
            <p:ph hasCustomPrompt="1" idx="5" type="title"/>
          </p:nvPr>
        </p:nvSpPr>
        <p:spPr>
          <a:xfrm>
            <a:off x="4204550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2" name="Google Shape;712;p47"/>
          <p:cNvSpPr txBox="1"/>
          <p:nvPr>
            <p:ph hasCustomPrompt="1" idx="6" type="title"/>
          </p:nvPr>
        </p:nvSpPr>
        <p:spPr>
          <a:xfrm>
            <a:off x="657251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3" name="Google Shape;713;p47"/>
          <p:cNvSpPr txBox="1"/>
          <p:nvPr>
            <p:ph hasCustomPrompt="1" idx="7" type="title"/>
          </p:nvPr>
        </p:nvSpPr>
        <p:spPr>
          <a:xfrm>
            <a:off x="657251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4" name="Google Shape;714;p47"/>
          <p:cNvSpPr txBox="1"/>
          <p:nvPr>
            <p:ph idx="1" type="subTitle"/>
          </p:nvPr>
        </p:nvSpPr>
        <p:spPr>
          <a:xfrm>
            <a:off x="110361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5" name="Google Shape;715;p47"/>
          <p:cNvSpPr txBox="1"/>
          <p:nvPr>
            <p:ph idx="8" type="subTitle"/>
          </p:nvPr>
        </p:nvSpPr>
        <p:spPr>
          <a:xfrm>
            <a:off x="3471550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6" name="Google Shape;716;p47"/>
          <p:cNvSpPr txBox="1"/>
          <p:nvPr>
            <p:ph idx="9" type="subTitle"/>
          </p:nvPr>
        </p:nvSpPr>
        <p:spPr>
          <a:xfrm>
            <a:off x="583946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7" name="Google Shape;717;p47"/>
          <p:cNvSpPr txBox="1"/>
          <p:nvPr>
            <p:ph idx="13" type="subTitle"/>
          </p:nvPr>
        </p:nvSpPr>
        <p:spPr>
          <a:xfrm>
            <a:off x="110361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8" name="Google Shape;718;p47"/>
          <p:cNvSpPr txBox="1"/>
          <p:nvPr>
            <p:ph idx="14" type="subTitle"/>
          </p:nvPr>
        </p:nvSpPr>
        <p:spPr>
          <a:xfrm>
            <a:off x="3471550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9" name="Google Shape;719;p47"/>
          <p:cNvSpPr txBox="1"/>
          <p:nvPr>
            <p:ph idx="15" type="subTitle"/>
          </p:nvPr>
        </p:nvSpPr>
        <p:spPr>
          <a:xfrm>
            <a:off x="583946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720" name="Google Shape;720;p4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721" name="Google Shape;721;p4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722" name="Google Shape;722;p4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" name="Google Shape;726;p4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727" name="Google Shape;727;p4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28" name="Google Shape;728;p4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29" name="Google Shape;729;p4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30" name="Google Shape;730;p4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31" name="Google Shape;731;p4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732" name="Google Shape;732;p47"/>
          <p:cNvGrpSpPr/>
          <p:nvPr/>
        </p:nvGrpSpPr>
        <p:grpSpPr>
          <a:xfrm>
            <a:off x="431225" y="973200"/>
            <a:ext cx="8759925" cy="2382050"/>
            <a:chOff x="431225" y="973200"/>
            <a:chExt cx="8759925" cy="2382050"/>
          </a:xfrm>
        </p:grpSpPr>
        <p:grpSp>
          <p:nvGrpSpPr>
            <p:cNvPr id="733" name="Google Shape;733;p47"/>
            <p:cNvGrpSpPr/>
            <p:nvPr/>
          </p:nvGrpSpPr>
          <p:grpSpPr>
            <a:xfrm>
              <a:off x="431225" y="973200"/>
              <a:ext cx="282000" cy="1270550"/>
              <a:chOff x="4314650" y="3034025"/>
              <a:chExt cx="282000" cy="1270550"/>
            </a:xfrm>
          </p:grpSpPr>
          <p:sp>
            <p:nvSpPr>
              <p:cNvPr id="734" name="Google Shape;734;p47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7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7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7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7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7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47"/>
            <p:cNvGrpSpPr/>
            <p:nvPr/>
          </p:nvGrpSpPr>
          <p:grpSpPr>
            <a:xfrm>
              <a:off x="8499375" y="2663475"/>
              <a:ext cx="691775" cy="691775"/>
              <a:chOff x="1323700" y="2294750"/>
              <a:chExt cx="691775" cy="691775"/>
            </a:xfrm>
          </p:grpSpPr>
          <p:sp>
            <p:nvSpPr>
              <p:cNvPr id="741" name="Google Shape;741;p47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7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7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7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747" name="Google Shape;747;p48"/>
          <p:cNvGrpSpPr/>
          <p:nvPr/>
        </p:nvGrpSpPr>
        <p:grpSpPr>
          <a:xfrm rot="10800000">
            <a:off x="268675" y="1318850"/>
            <a:ext cx="282000" cy="1270550"/>
            <a:chOff x="4314650" y="3034025"/>
            <a:chExt cx="282000" cy="1270550"/>
          </a:xfrm>
        </p:grpSpPr>
        <p:sp>
          <p:nvSpPr>
            <p:cNvPr id="748" name="Google Shape;748;p48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8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4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755" name="Google Shape;755;p4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756" name="Google Shape;756;p4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4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761" name="Google Shape;761;p4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2" name="Google Shape;762;p4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3" name="Google Shape;763;p4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4" name="Google Shape;764;p4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5" name="Google Shape;765;p4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68" name="Google Shape;768;p4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769" name="Google Shape;769;p4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770" name="Google Shape;770;p4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4" name="Google Shape;774;p4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775" name="Google Shape;775;p4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76" name="Google Shape;776;p4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77" name="Google Shape;777;p4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78" name="Google Shape;778;p4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79" name="Google Shape;779;p4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780" name="Google Shape;780;p49"/>
          <p:cNvSpPr/>
          <p:nvPr/>
        </p:nvSpPr>
        <p:spPr>
          <a:xfrm>
            <a:off x="104700" y="1705375"/>
            <a:ext cx="391853" cy="392090"/>
          </a:xfrm>
          <a:custGeom>
            <a:rect b="b" l="l" r="r" t="t"/>
            <a:pathLst>
              <a:path extrusionOk="0" h="23180" w="23166">
                <a:moveTo>
                  <a:pt x="5704" y="1"/>
                </a:moveTo>
                <a:lnTo>
                  <a:pt x="1" y="5704"/>
                </a:lnTo>
                <a:lnTo>
                  <a:pt x="5873" y="11590"/>
                </a:lnTo>
                <a:lnTo>
                  <a:pt x="1" y="17476"/>
                </a:lnTo>
                <a:lnTo>
                  <a:pt x="5704" y="23179"/>
                </a:lnTo>
                <a:lnTo>
                  <a:pt x="11576" y="17293"/>
                </a:lnTo>
                <a:lnTo>
                  <a:pt x="17462" y="23179"/>
                </a:lnTo>
                <a:lnTo>
                  <a:pt x="23165" y="17476"/>
                </a:lnTo>
                <a:lnTo>
                  <a:pt x="17279" y="11590"/>
                </a:lnTo>
                <a:lnTo>
                  <a:pt x="23165" y="5704"/>
                </a:lnTo>
                <a:lnTo>
                  <a:pt x="17462" y="1"/>
                </a:lnTo>
                <a:lnTo>
                  <a:pt x="11576" y="5887"/>
                </a:lnTo>
                <a:lnTo>
                  <a:pt x="57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49"/>
          <p:cNvGrpSpPr/>
          <p:nvPr/>
        </p:nvGrpSpPr>
        <p:grpSpPr>
          <a:xfrm>
            <a:off x="8669075" y="2907550"/>
            <a:ext cx="282000" cy="1270550"/>
            <a:chOff x="4314650" y="3034025"/>
            <a:chExt cx="282000" cy="1270550"/>
          </a:xfrm>
        </p:grpSpPr>
        <p:sp>
          <p:nvSpPr>
            <p:cNvPr id="782" name="Google Shape;782;p49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38889" y="25928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0"/>
          <p:cNvSpPr txBox="1"/>
          <p:nvPr>
            <p:ph type="title"/>
          </p:nvPr>
        </p:nvSpPr>
        <p:spPr>
          <a:xfrm>
            <a:off x="1753125" y="1739550"/>
            <a:ext cx="299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1" name="Google Shape;791;p50"/>
          <p:cNvSpPr txBox="1"/>
          <p:nvPr>
            <p:ph idx="1" type="subTitle"/>
          </p:nvPr>
        </p:nvSpPr>
        <p:spPr>
          <a:xfrm>
            <a:off x="1753125" y="2312250"/>
            <a:ext cx="2993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92" name="Google Shape;792;p5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793" name="Google Shape;793;p5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794" name="Google Shape;794;p5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5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8" name="Google Shape;798;p5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799" name="Google Shape;799;p5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0" name="Google Shape;800;p5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1" name="Google Shape;801;p5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2" name="Google Shape;802;p5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3" name="Google Shape;803;p5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04" name="Google Shape;804;p50"/>
          <p:cNvGrpSpPr/>
          <p:nvPr/>
        </p:nvGrpSpPr>
        <p:grpSpPr>
          <a:xfrm rot="5400000">
            <a:off x="1207500" y="-236775"/>
            <a:ext cx="282000" cy="1270550"/>
            <a:chOff x="4314650" y="3034025"/>
            <a:chExt cx="282000" cy="1270550"/>
          </a:xfrm>
        </p:grpSpPr>
        <p:sp>
          <p:nvSpPr>
            <p:cNvPr id="805" name="Google Shape;805;p50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3" name="Google Shape;813;p51"/>
          <p:cNvSpPr txBox="1"/>
          <p:nvPr>
            <p:ph idx="1" type="subTitle"/>
          </p:nvPr>
        </p:nvSpPr>
        <p:spPr>
          <a:xfrm>
            <a:off x="1014538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4" name="Google Shape;814;p51"/>
          <p:cNvSpPr txBox="1"/>
          <p:nvPr>
            <p:ph idx="2" type="subTitle"/>
          </p:nvPr>
        </p:nvSpPr>
        <p:spPr>
          <a:xfrm>
            <a:off x="3468983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5" name="Google Shape;815;p51"/>
          <p:cNvSpPr txBox="1"/>
          <p:nvPr>
            <p:ph idx="3" type="subTitle"/>
          </p:nvPr>
        </p:nvSpPr>
        <p:spPr>
          <a:xfrm>
            <a:off x="5923397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6" name="Google Shape;816;p51"/>
          <p:cNvSpPr txBox="1"/>
          <p:nvPr>
            <p:ph idx="4" type="subTitle"/>
          </p:nvPr>
        </p:nvSpPr>
        <p:spPr>
          <a:xfrm>
            <a:off x="1205788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7" name="Google Shape;817;p51"/>
          <p:cNvSpPr txBox="1"/>
          <p:nvPr>
            <p:ph idx="5" type="subTitle"/>
          </p:nvPr>
        </p:nvSpPr>
        <p:spPr>
          <a:xfrm>
            <a:off x="3660233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8" name="Google Shape;818;p51"/>
          <p:cNvSpPr txBox="1"/>
          <p:nvPr>
            <p:ph idx="6" type="subTitle"/>
          </p:nvPr>
        </p:nvSpPr>
        <p:spPr>
          <a:xfrm>
            <a:off x="6114647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819" name="Google Shape;819;p5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820" name="Google Shape;820;p5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821" name="Google Shape;821;p5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5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5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5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5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826" name="Google Shape;826;p5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27" name="Google Shape;827;p5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28" name="Google Shape;828;p5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29" name="Google Shape;829;p5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30" name="Google Shape;830;p5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31" name="Google Shape;831;p51"/>
          <p:cNvGrpSpPr/>
          <p:nvPr/>
        </p:nvGrpSpPr>
        <p:grpSpPr>
          <a:xfrm>
            <a:off x="133994" y="1474225"/>
            <a:ext cx="8777381" cy="2335122"/>
            <a:chOff x="133994" y="1474225"/>
            <a:chExt cx="8777381" cy="2335122"/>
          </a:xfrm>
        </p:grpSpPr>
        <p:grpSp>
          <p:nvGrpSpPr>
            <p:cNvPr id="832" name="Google Shape;832;p51"/>
            <p:cNvGrpSpPr/>
            <p:nvPr/>
          </p:nvGrpSpPr>
          <p:grpSpPr>
            <a:xfrm>
              <a:off x="133994" y="3230262"/>
              <a:ext cx="579085" cy="579085"/>
              <a:chOff x="1323700" y="2294750"/>
              <a:chExt cx="691775" cy="691775"/>
            </a:xfrm>
          </p:grpSpPr>
          <p:sp>
            <p:nvSpPr>
              <p:cNvPr id="833" name="Google Shape;833;p51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51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51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51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7" name="Google Shape;837;p51"/>
            <p:cNvGrpSpPr/>
            <p:nvPr/>
          </p:nvGrpSpPr>
          <p:grpSpPr>
            <a:xfrm>
              <a:off x="8629375" y="1474225"/>
              <a:ext cx="282000" cy="1270550"/>
              <a:chOff x="4314650" y="3034025"/>
              <a:chExt cx="282000" cy="1270550"/>
            </a:xfrm>
          </p:grpSpPr>
          <p:sp>
            <p:nvSpPr>
              <p:cNvPr id="838" name="Google Shape;838;p51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51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51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51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51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51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6" name="Google Shape;846;p52"/>
          <p:cNvSpPr txBox="1"/>
          <p:nvPr>
            <p:ph idx="1" type="subTitle"/>
          </p:nvPr>
        </p:nvSpPr>
        <p:spPr>
          <a:xfrm>
            <a:off x="1514688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7" name="Google Shape;847;p52"/>
          <p:cNvSpPr txBox="1"/>
          <p:nvPr>
            <p:ph idx="2" type="subTitle"/>
          </p:nvPr>
        </p:nvSpPr>
        <p:spPr>
          <a:xfrm>
            <a:off x="4818313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8" name="Google Shape;848;p52"/>
          <p:cNvSpPr txBox="1"/>
          <p:nvPr>
            <p:ph idx="3" type="subTitle"/>
          </p:nvPr>
        </p:nvSpPr>
        <p:spPr>
          <a:xfrm>
            <a:off x="1514688" y="336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9" name="Google Shape;849;p52"/>
          <p:cNvSpPr txBox="1"/>
          <p:nvPr>
            <p:ph idx="4" type="subTitle"/>
          </p:nvPr>
        </p:nvSpPr>
        <p:spPr>
          <a:xfrm>
            <a:off x="4818313" y="3368900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0" name="Google Shape;850;p52"/>
          <p:cNvSpPr txBox="1"/>
          <p:nvPr>
            <p:ph idx="5" type="subTitle"/>
          </p:nvPr>
        </p:nvSpPr>
        <p:spPr>
          <a:xfrm>
            <a:off x="15146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1" name="Google Shape;851;p52"/>
          <p:cNvSpPr txBox="1"/>
          <p:nvPr>
            <p:ph idx="6" type="subTitle"/>
          </p:nvPr>
        </p:nvSpPr>
        <p:spPr>
          <a:xfrm>
            <a:off x="1514688" y="2998225"/>
            <a:ext cx="284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2" name="Google Shape;852;p52"/>
          <p:cNvSpPr txBox="1"/>
          <p:nvPr>
            <p:ph idx="7" type="subTitle"/>
          </p:nvPr>
        </p:nvSpPr>
        <p:spPr>
          <a:xfrm>
            <a:off x="48182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3" name="Google Shape;853;p52"/>
          <p:cNvSpPr txBox="1"/>
          <p:nvPr>
            <p:ph idx="8" type="subTitle"/>
          </p:nvPr>
        </p:nvSpPr>
        <p:spPr>
          <a:xfrm>
            <a:off x="4818287" y="299822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854" name="Google Shape;854;p5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855" name="Google Shape;855;p5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856" name="Google Shape;856;p5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5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5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5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0" name="Google Shape;860;p5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861" name="Google Shape;861;p5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62" name="Google Shape;862;p5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63" name="Google Shape;863;p5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64" name="Google Shape;864;p5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65" name="Google Shape;865;p5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66" name="Google Shape;866;p52"/>
          <p:cNvGrpSpPr/>
          <p:nvPr/>
        </p:nvGrpSpPr>
        <p:grpSpPr>
          <a:xfrm>
            <a:off x="8430775" y="2260363"/>
            <a:ext cx="282000" cy="1270550"/>
            <a:chOff x="4314650" y="3034025"/>
            <a:chExt cx="282000" cy="1270550"/>
          </a:xfrm>
        </p:grpSpPr>
        <p:sp>
          <p:nvSpPr>
            <p:cNvPr id="867" name="Google Shape;867;p52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5" name="Google Shape;875;p53"/>
          <p:cNvSpPr txBox="1"/>
          <p:nvPr>
            <p:ph idx="1" type="subTitle"/>
          </p:nvPr>
        </p:nvSpPr>
        <p:spPr>
          <a:xfrm>
            <a:off x="823075" y="166947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6" name="Google Shape;876;p53"/>
          <p:cNvSpPr txBox="1"/>
          <p:nvPr>
            <p:ph idx="2" type="subTitle"/>
          </p:nvPr>
        </p:nvSpPr>
        <p:spPr>
          <a:xfrm>
            <a:off x="3472291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7" name="Google Shape;877;p53"/>
          <p:cNvSpPr txBox="1"/>
          <p:nvPr>
            <p:ph idx="3" type="subTitle"/>
          </p:nvPr>
        </p:nvSpPr>
        <p:spPr>
          <a:xfrm>
            <a:off x="823075" y="3325725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8" name="Google Shape;878;p53"/>
          <p:cNvSpPr txBox="1"/>
          <p:nvPr>
            <p:ph idx="4" type="subTitle"/>
          </p:nvPr>
        </p:nvSpPr>
        <p:spPr>
          <a:xfrm>
            <a:off x="3472291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9" name="Google Shape;879;p53"/>
          <p:cNvSpPr txBox="1"/>
          <p:nvPr>
            <p:ph idx="5" type="subTitle"/>
          </p:nvPr>
        </p:nvSpPr>
        <p:spPr>
          <a:xfrm>
            <a:off x="6117332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0" name="Google Shape;880;p53"/>
          <p:cNvSpPr txBox="1"/>
          <p:nvPr>
            <p:ph idx="6" type="subTitle"/>
          </p:nvPr>
        </p:nvSpPr>
        <p:spPr>
          <a:xfrm>
            <a:off x="6117332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1" name="Google Shape;881;p53"/>
          <p:cNvSpPr txBox="1"/>
          <p:nvPr>
            <p:ph idx="7" type="subTitle"/>
          </p:nvPr>
        </p:nvSpPr>
        <p:spPr>
          <a:xfrm>
            <a:off x="827409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2" name="Google Shape;882;p53"/>
          <p:cNvSpPr txBox="1"/>
          <p:nvPr>
            <p:ph idx="8" type="subTitle"/>
          </p:nvPr>
        </p:nvSpPr>
        <p:spPr>
          <a:xfrm>
            <a:off x="3476458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3" name="Google Shape;883;p53"/>
          <p:cNvSpPr txBox="1"/>
          <p:nvPr>
            <p:ph idx="9" type="subTitle"/>
          </p:nvPr>
        </p:nvSpPr>
        <p:spPr>
          <a:xfrm>
            <a:off x="6121332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4" name="Google Shape;884;p53"/>
          <p:cNvSpPr txBox="1"/>
          <p:nvPr>
            <p:ph idx="13" type="subTitle"/>
          </p:nvPr>
        </p:nvSpPr>
        <p:spPr>
          <a:xfrm>
            <a:off x="827409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5" name="Google Shape;885;p53"/>
          <p:cNvSpPr txBox="1"/>
          <p:nvPr>
            <p:ph idx="14" type="subTitle"/>
          </p:nvPr>
        </p:nvSpPr>
        <p:spPr>
          <a:xfrm>
            <a:off x="3476458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6" name="Google Shape;886;p53"/>
          <p:cNvSpPr txBox="1"/>
          <p:nvPr>
            <p:ph idx="15" type="subTitle"/>
          </p:nvPr>
        </p:nvSpPr>
        <p:spPr>
          <a:xfrm>
            <a:off x="6121332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887" name="Google Shape;887;p5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888" name="Google Shape;888;p5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889" name="Google Shape;889;p5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5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5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3" name="Google Shape;893;p5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894" name="Google Shape;894;p5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95" name="Google Shape;895;p5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96" name="Google Shape;896;p5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97" name="Google Shape;897;p5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98" name="Google Shape;898;p5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99" name="Google Shape;899;p53"/>
          <p:cNvGrpSpPr/>
          <p:nvPr/>
        </p:nvGrpSpPr>
        <p:grpSpPr>
          <a:xfrm>
            <a:off x="309925" y="1623125"/>
            <a:ext cx="8709736" cy="2431899"/>
            <a:chOff x="309925" y="1623125"/>
            <a:chExt cx="8709736" cy="2431899"/>
          </a:xfrm>
        </p:grpSpPr>
        <p:sp>
          <p:nvSpPr>
            <p:cNvPr id="900" name="Google Shape;900;p53"/>
            <p:cNvSpPr/>
            <p:nvPr/>
          </p:nvSpPr>
          <p:spPr>
            <a:xfrm flipH="1">
              <a:off x="8557094" y="1623125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1" name="Google Shape;901;p53"/>
            <p:cNvGrpSpPr/>
            <p:nvPr/>
          </p:nvGrpSpPr>
          <p:grpSpPr>
            <a:xfrm>
              <a:off x="309925" y="2949773"/>
              <a:ext cx="245312" cy="1105251"/>
              <a:chOff x="4314650" y="3034025"/>
              <a:chExt cx="282000" cy="1270550"/>
            </a:xfrm>
          </p:grpSpPr>
          <p:sp>
            <p:nvSpPr>
              <p:cNvPr id="902" name="Google Shape;902;p53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53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53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53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53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54"/>
          <p:cNvGrpSpPr/>
          <p:nvPr/>
        </p:nvGrpSpPr>
        <p:grpSpPr>
          <a:xfrm>
            <a:off x="-429924" y="869275"/>
            <a:ext cx="9971360" cy="2900874"/>
            <a:chOff x="-429924" y="869275"/>
            <a:chExt cx="9971360" cy="2900874"/>
          </a:xfrm>
        </p:grpSpPr>
        <p:pic>
          <p:nvPicPr>
            <p:cNvPr id="910" name="Google Shape;910;p5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429924" y="1152650"/>
              <a:ext cx="2383774" cy="261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8713" y="869275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2" name="Google Shape;912;p54"/>
          <p:cNvSpPr txBox="1"/>
          <p:nvPr>
            <p:ph type="title"/>
          </p:nvPr>
        </p:nvSpPr>
        <p:spPr>
          <a:xfrm>
            <a:off x="3017885" y="734650"/>
            <a:ext cx="3108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54"/>
          <p:cNvSpPr txBox="1"/>
          <p:nvPr>
            <p:ph idx="1" type="subTitle"/>
          </p:nvPr>
        </p:nvSpPr>
        <p:spPr>
          <a:xfrm>
            <a:off x="3017850" y="1634350"/>
            <a:ext cx="3108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4" name="Google Shape;914;p54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5" name="Google Shape;915;p5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916" name="Google Shape;916;p5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917" name="Google Shape;917;p5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5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5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1" name="Google Shape;921;p5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922" name="Google Shape;922;p5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23" name="Google Shape;923;p5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24" name="Google Shape;924;p5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25" name="Google Shape;925;p5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26" name="Google Shape;926;p5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927" name="Google Shape;927;p54"/>
          <p:cNvGrpSpPr/>
          <p:nvPr/>
        </p:nvGrpSpPr>
        <p:grpSpPr>
          <a:xfrm>
            <a:off x="367338" y="2117225"/>
            <a:ext cx="8345438" cy="2072725"/>
            <a:chOff x="367338" y="2117225"/>
            <a:chExt cx="8345438" cy="2072725"/>
          </a:xfrm>
        </p:grpSpPr>
        <p:grpSp>
          <p:nvGrpSpPr>
            <p:cNvPr id="928" name="Google Shape;928;p54"/>
            <p:cNvGrpSpPr/>
            <p:nvPr/>
          </p:nvGrpSpPr>
          <p:grpSpPr>
            <a:xfrm>
              <a:off x="8430775" y="2919400"/>
              <a:ext cx="282000" cy="1270550"/>
              <a:chOff x="4314650" y="3034025"/>
              <a:chExt cx="282000" cy="1270550"/>
            </a:xfrm>
          </p:grpSpPr>
          <p:sp>
            <p:nvSpPr>
              <p:cNvPr id="929" name="Google Shape;929;p54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4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4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4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4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4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5" name="Google Shape;935;p54"/>
            <p:cNvGrpSpPr/>
            <p:nvPr/>
          </p:nvGrpSpPr>
          <p:grpSpPr>
            <a:xfrm>
              <a:off x="367338" y="2117225"/>
              <a:ext cx="691775" cy="691775"/>
              <a:chOff x="1323700" y="2294750"/>
              <a:chExt cx="691775" cy="691775"/>
            </a:xfrm>
          </p:grpSpPr>
          <p:sp>
            <p:nvSpPr>
              <p:cNvPr id="936" name="Google Shape;936;p54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4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54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4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5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942" name="Google Shape;942;p5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943" name="Google Shape;943;p5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5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5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7" name="Google Shape;947;p5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948" name="Google Shape;948;p5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49" name="Google Shape;949;p5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50" name="Google Shape;950;p5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51" name="Google Shape;951;p5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52" name="Google Shape;952;p5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953" name="Google Shape;953;p55"/>
          <p:cNvGrpSpPr/>
          <p:nvPr/>
        </p:nvGrpSpPr>
        <p:grpSpPr>
          <a:xfrm>
            <a:off x="518200" y="1466673"/>
            <a:ext cx="245312" cy="1105251"/>
            <a:chOff x="4314650" y="3034025"/>
            <a:chExt cx="282000" cy="1270550"/>
          </a:xfrm>
        </p:grpSpPr>
        <p:sp>
          <p:nvSpPr>
            <p:cNvPr id="954" name="Google Shape;954;p55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5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5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5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5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5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0" name="Google Shape;960;p55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1" name="Google Shape;961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55097" y="228377"/>
            <a:ext cx="2665774" cy="24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89499" y="1907625"/>
            <a:ext cx="2762949" cy="3033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4" name="Google Shape;964;p5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965" name="Google Shape;965;p5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966" name="Google Shape;966;p5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5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0" name="Google Shape;970;p5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971" name="Google Shape;971;p5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72" name="Google Shape;972;p5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73" name="Google Shape;973;p5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74" name="Google Shape;974;p5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75" name="Google Shape;975;p5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976" name="Google Shape;976;p56"/>
          <p:cNvGrpSpPr/>
          <p:nvPr/>
        </p:nvGrpSpPr>
        <p:grpSpPr>
          <a:xfrm>
            <a:off x="367325" y="3104925"/>
            <a:ext cx="691775" cy="691775"/>
            <a:chOff x="1323700" y="2294750"/>
            <a:chExt cx="691775" cy="691775"/>
          </a:xfrm>
        </p:grpSpPr>
        <p:sp>
          <p:nvSpPr>
            <p:cNvPr id="977" name="Google Shape;977;p56"/>
            <p:cNvSpPr/>
            <p:nvPr/>
          </p:nvSpPr>
          <p:spPr>
            <a:xfrm>
              <a:off x="1375450" y="230425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1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0" y="21165"/>
                  </a:lnTo>
                  <a:lnTo>
                    <a:pt x="16673" y="12618"/>
                  </a:lnTo>
                  <a:lnTo>
                    <a:pt x="25220" y="4056"/>
                  </a:lnTo>
                  <a:lnTo>
                    <a:pt x="21165" y="1"/>
                  </a:lnTo>
                  <a:lnTo>
                    <a:pt x="12603" y="8548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1365925" y="2294750"/>
              <a:ext cx="649550" cy="649550"/>
            </a:xfrm>
            <a:custGeom>
              <a:rect b="b" l="l" r="r" t="t"/>
              <a:pathLst>
                <a:path extrusionOk="0" h="25982" w="25982">
                  <a:moveTo>
                    <a:pt x="21546" y="747"/>
                  </a:moveTo>
                  <a:lnTo>
                    <a:pt x="25249" y="4436"/>
                  </a:lnTo>
                  <a:lnTo>
                    <a:pt x="16688" y="12984"/>
                  </a:lnTo>
                  <a:lnTo>
                    <a:pt x="25249" y="21531"/>
                  </a:lnTo>
                  <a:lnTo>
                    <a:pt x="21546" y="25235"/>
                  </a:lnTo>
                  <a:lnTo>
                    <a:pt x="12984" y="16673"/>
                  </a:lnTo>
                  <a:lnTo>
                    <a:pt x="4451" y="25235"/>
                  </a:lnTo>
                  <a:lnTo>
                    <a:pt x="747" y="21545"/>
                  </a:lnTo>
                  <a:lnTo>
                    <a:pt x="9295" y="12998"/>
                  </a:lnTo>
                  <a:lnTo>
                    <a:pt x="747" y="4436"/>
                  </a:lnTo>
                  <a:lnTo>
                    <a:pt x="4437" y="747"/>
                  </a:lnTo>
                  <a:lnTo>
                    <a:pt x="12984" y="9308"/>
                  </a:lnTo>
                  <a:lnTo>
                    <a:pt x="21546" y="747"/>
                  </a:lnTo>
                  <a:close/>
                  <a:moveTo>
                    <a:pt x="4437" y="0"/>
                  </a:moveTo>
                  <a:lnTo>
                    <a:pt x="1" y="4436"/>
                  </a:lnTo>
                  <a:lnTo>
                    <a:pt x="8562" y="12998"/>
                  </a:lnTo>
                  <a:lnTo>
                    <a:pt x="1" y="21545"/>
                  </a:lnTo>
                  <a:lnTo>
                    <a:pt x="4437" y="25981"/>
                  </a:lnTo>
                  <a:lnTo>
                    <a:pt x="12984" y="17419"/>
                  </a:lnTo>
                  <a:lnTo>
                    <a:pt x="21546" y="25981"/>
                  </a:lnTo>
                  <a:lnTo>
                    <a:pt x="25982" y="21545"/>
                  </a:lnTo>
                  <a:lnTo>
                    <a:pt x="17434" y="12998"/>
                  </a:lnTo>
                  <a:lnTo>
                    <a:pt x="25982" y="4436"/>
                  </a:lnTo>
                  <a:lnTo>
                    <a:pt x="21546" y="0"/>
                  </a:lnTo>
                  <a:lnTo>
                    <a:pt x="12984" y="8562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1333200" y="234650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0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1" y="21165"/>
                  </a:lnTo>
                  <a:lnTo>
                    <a:pt x="16673" y="12618"/>
                  </a:lnTo>
                  <a:lnTo>
                    <a:pt x="25221" y="4056"/>
                  </a:lnTo>
                  <a:lnTo>
                    <a:pt x="21165" y="0"/>
                  </a:lnTo>
                  <a:lnTo>
                    <a:pt x="12603" y="8548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1323700" y="2337350"/>
              <a:ext cx="649525" cy="649175"/>
            </a:xfrm>
            <a:custGeom>
              <a:rect b="b" l="l" r="r" t="t"/>
              <a:pathLst>
                <a:path extrusionOk="0" h="25967" w="25981">
                  <a:moveTo>
                    <a:pt x="21531" y="733"/>
                  </a:moveTo>
                  <a:lnTo>
                    <a:pt x="25220" y="4422"/>
                  </a:lnTo>
                  <a:lnTo>
                    <a:pt x="16673" y="12984"/>
                  </a:lnTo>
                  <a:lnTo>
                    <a:pt x="25234" y="21531"/>
                  </a:lnTo>
                  <a:lnTo>
                    <a:pt x="21545" y="25221"/>
                  </a:lnTo>
                  <a:lnTo>
                    <a:pt x="12983" y="16673"/>
                  </a:lnTo>
                  <a:lnTo>
                    <a:pt x="4450" y="25221"/>
                  </a:lnTo>
                  <a:lnTo>
                    <a:pt x="746" y="21531"/>
                  </a:lnTo>
                  <a:lnTo>
                    <a:pt x="9294" y="12984"/>
                  </a:lnTo>
                  <a:lnTo>
                    <a:pt x="732" y="4422"/>
                  </a:lnTo>
                  <a:lnTo>
                    <a:pt x="4436" y="747"/>
                  </a:lnTo>
                  <a:lnTo>
                    <a:pt x="12983" y="9294"/>
                  </a:lnTo>
                  <a:lnTo>
                    <a:pt x="21531" y="733"/>
                  </a:lnTo>
                  <a:close/>
                  <a:moveTo>
                    <a:pt x="4436" y="0"/>
                  </a:moveTo>
                  <a:lnTo>
                    <a:pt x="0" y="4422"/>
                  </a:lnTo>
                  <a:lnTo>
                    <a:pt x="8548" y="12984"/>
                  </a:lnTo>
                  <a:lnTo>
                    <a:pt x="0" y="21531"/>
                  </a:lnTo>
                  <a:lnTo>
                    <a:pt x="4436" y="25967"/>
                  </a:lnTo>
                  <a:lnTo>
                    <a:pt x="12983" y="17419"/>
                  </a:lnTo>
                  <a:lnTo>
                    <a:pt x="21545" y="25967"/>
                  </a:lnTo>
                  <a:lnTo>
                    <a:pt x="25981" y="21531"/>
                  </a:lnTo>
                  <a:lnTo>
                    <a:pt x="17433" y="12984"/>
                  </a:lnTo>
                  <a:lnTo>
                    <a:pt x="25967" y="4422"/>
                  </a:lnTo>
                  <a:lnTo>
                    <a:pt x="21545" y="0"/>
                  </a:lnTo>
                  <a:lnTo>
                    <a:pt x="12983" y="8548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1" name="Google Shape;9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00" y="-1096825"/>
            <a:ext cx="2795599" cy="28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8"/>
          <p:cNvSpPr txBox="1"/>
          <p:nvPr>
            <p:ph type="ctrTitle"/>
          </p:nvPr>
        </p:nvSpPr>
        <p:spPr>
          <a:xfrm>
            <a:off x="1396950" y="1489325"/>
            <a:ext cx="6350100" cy="14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87" name="Google Shape;987;p58"/>
          <p:cNvSpPr txBox="1"/>
          <p:nvPr>
            <p:ph idx="1" type="subTitle"/>
          </p:nvPr>
        </p:nvSpPr>
        <p:spPr>
          <a:xfrm>
            <a:off x="2307675" y="31783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988" name="Google Shape;988;p5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sp>
          <p:nvSpPr>
            <p:cNvPr id="989" name="Google Shape;989;p58"/>
            <p:cNvSpPr/>
            <p:nvPr/>
          </p:nvSpPr>
          <p:spPr>
            <a:xfrm>
              <a:off x="816250" y="4703275"/>
              <a:ext cx="7511400" cy="238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8"/>
            <p:cNvSpPr/>
            <p:nvPr/>
          </p:nvSpPr>
          <p:spPr>
            <a:xfrm rot="5400000">
              <a:off x="8018000" y="4631300"/>
              <a:ext cx="237300" cy="381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8">
              <a:hlinkClick action="ppaction://hlinkshowjump?jump=nextslide"/>
            </p:cNvPr>
            <p:cNvSpPr/>
            <p:nvPr/>
          </p:nvSpPr>
          <p:spPr>
            <a:xfrm flipH="1" rot="5400000">
              <a:off x="995725" y="4767925"/>
              <a:ext cx="125700" cy="1089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2" name="Google Shape;992;p5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993" name="Google Shape;993;p5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94" name="Google Shape;994;p5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95" name="Google Shape;995;p5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96" name="Google Shape;996;p5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97" name="Google Shape;997;p5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998" name="Google Shape;998;p58"/>
          <p:cNvGrpSpPr/>
          <p:nvPr/>
        </p:nvGrpSpPr>
        <p:grpSpPr>
          <a:xfrm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999" name="Google Shape;999;p58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" name="Google Shape;1005;p58"/>
          <p:cNvGrpSpPr/>
          <p:nvPr/>
        </p:nvGrpSpPr>
        <p:grpSpPr>
          <a:xfrm>
            <a:off x="-169025" y="-407950"/>
            <a:ext cx="9918798" cy="4970349"/>
            <a:chOff x="-169025" y="-407950"/>
            <a:chExt cx="9918798" cy="4970349"/>
          </a:xfrm>
        </p:grpSpPr>
        <p:pic>
          <p:nvPicPr>
            <p:cNvPr id="1006" name="Google Shape;1006;p5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69025" y="2782275"/>
              <a:ext cx="1621173" cy="1780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7" name="Google Shape;1007;p58"/>
            <p:cNvGrpSpPr/>
            <p:nvPr/>
          </p:nvGrpSpPr>
          <p:grpSpPr>
            <a:xfrm>
              <a:off x="295663" y="3326450"/>
              <a:ext cx="691775" cy="691775"/>
              <a:chOff x="1323700" y="2294750"/>
              <a:chExt cx="691775" cy="691775"/>
            </a:xfrm>
          </p:grpSpPr>
          <p:sp>
            <p:nvSpPr>
              <p:cNvPr id="1008" name="Google Shape;1008;p58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58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58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58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12" name="Google Shape;1012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050" y="-407950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3" name="Google Shape;1013;p58"/>
          <p:cNvSpPr/>
          <p:nvPr/>
        </p:nvSpPr>
        <p:spPr>
          <a:xfrm>
            <a:off x="610200" y="499775"/>
            <a:ext cx="299426" cy="299426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9"/>
          <p:cNvSpPr txBox="1"/>
          <p:nvPr>
            <p:ph type="title"/>
          </p:nvPr>
        </p:nvSpPr>
        <p:spPr>
          <a:xfrm>
            <a:off x="4047175" y="2806000"/>
            <a:ext cx="4383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6" name="Google Shape;1016;p59"/>
          <p:cNvSpPr txBox="1"/>
          <p:nvPr>
            <p:ph hasCustomPrompt="1" idx="2" type="title"/>
          </p:nvPr>
        </p:nvSpPr>
        <p:spPr>
          <a:xfrm>
            <a:off x="4047175" y="1556000"/>
            <a:ext cx="1332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7" name="Google Shape;1017;p59"/>
          <p:cNvSpPr/>
          <p:nvPr>
            <p:ph idx="3" type="pic"/>
          </p:nvPr>
        </p:nvSpPr>
        <p:spPr>
          <a:xfrm>
            <a:off x="713225" y="1203600"/>
            <a:ext cx="2760600" cy="2736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018" name="Google Shape;1018;p5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019" name="Google Shape;1019;p5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020" name="Google Shape;1020;p5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5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5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5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4" name="Google Shape;1024;p5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025" name="Google Shape;1025;p5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26" name="Google Shape;1026;p5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27" name="Google Shape;1027;p5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28" name="Google Shape;1028;p5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29" name="Google Shape;1029;p5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1030" name="Google Shape;1030;p59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3" name="Google Shape;1033;p60"/>
          <p:cNvSpPr txBox="1"/>
          <p:nvPr>
            <p:ph idx="1" type="body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34" name="Google Shape;1034;p6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035" name="Google Shape;1035;p6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036" name="Google Shape;1036;p6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6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6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6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" name="Google Shape;1040;p6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041" name="Google Shape;1041;p6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42" name="Google Shape;1042;p6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43" name="Google Shape;1043;p6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44" name="Google Shape;1044;p6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45" name="Google Shape;1045;p6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8" name="Google Shape;1048;p61"/>
          <p:cNvSpPr txBox="1"/>
          <p:nvPr>
            <p:ph idx="1" type="subTitle"/>
          </p:nvPr>
        </p:nvSpPr>
        <p:spPr>
          <a:xfrm>
            <a:off x="4798772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9" name="Google Shape;1049;p61"/>
          <p:cNvSpPr txBox="1"/>
          <p:nvPr>
            <p:ph idx="2" type="subTitle"/>
          </p:nvPr>
        </p:nvSpPr>
        <p:spPr>
          <a:xfrm>
            <a:off x="1286725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0" name="Google Shape;1050;p61"/>
          <p:cNvSpPr txBox="1"/>
          <p:nvPr>
            <p:ph idx="3" type="subTitle"/>
          </p:nvPr>
        </p:nvSpPr>
        <p:spPr>
          <a:xfrm>
            <a:off x="1286725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1" name="Google Shape;1051;p61"/>
          <p:cNvSpPr txBox="1"/>
          <p:nvPr>
            <p:ph idx="4" type="subTitle"/>
          </p:nvPr>
        </p:nvSpPr>
        <p:spPr>
          <a:xfrm>
            <a:off x="4798770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052" name="Google Shape;1052;p6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053" name="Google Shape;1053;p6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054" name="Google Shape;1054;p6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6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8" name="Google Shape;1058;p6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059" name="Google Shape;1059;p6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60" name="Google Shape;1060;p6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61" name="Google Shape;1061;p6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62" name="Google Shape;1062;p6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63" name="Google Shape;1063;p6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064" name="Google Shape;1064;p61"/>
          <p:cNvGrpSpPr/>
          <p:nvPr/>
        </p:nvGrpSpPr>
        <p:grpSpPr>
          <a:xfrm>
            <a:off x="213488" y="1086300"/>
            <a:ext cx="462567" cy="2069225"/>
            <a:chOff x="213488" y="1086300"/>
            <a:chExt cx="462567" cy="2069225"/>
          </a:xfrm>
        </p:grpSpPr>
        <p:grpSp>
          <p:nvGrpSpPr>
            <p:cNvPr id="1065" name="Google Shape;1065;p61"/>
            <p:cNvGrpSpPr/>
            <p:nvPr/>
          </p:nvGrpSpPr>
          <p:grpSpPr>
            <a:xfrm>
              <a:off x="303775" y="1884975"/>
              <a:ext cx="282000" cy="1270550"/>
              <a:chOff x="4314650" y="3034025"/>
              <a:chExt cx="282000" cy="1270550"/>
            </a:xfrm>
          </p:grpSpPr>
          <p:sp>
            <p:nvSpPr>
              <p:cNvPr id="1066" name="Google Shape;1066;p61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61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61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61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61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61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2" name="Google Shape;1072;p61"/>
            <p:cNvSpPr/>
            <p:nvPr/>
          </p:nvSpPr>
          <p:spPr>
            <a:xfrm>
              <a:off x="213488" y="1086300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75" name="Google Shape;1075;p6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076" name="Google Shape;1076;p6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077" name="Google Shape;1077;p6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6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6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6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6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082" name="Google Shape;1082;p6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83" name="Google Shape;1083;p6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84" name="Google Shape;1084;p6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85" name="Google Shape;1085;p6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86" name="Google Shape;1086;p6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413" y="-123300"/>
            <a:ext cx="2002724" cy="182377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63"/>
          <p:cNvSpPr txBox="1"/>
          <p:nvPr>
            <p:ph idx="1" type="subTitle"/>
          </p:nvPr>
        </p:nvSpPr>
        <p:spPr>
          <a:xfrm>
            <a:off x="1179850" y="1982600"/>
            <a:ext cx="33642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0" name="Google Shape;1090;p63"/>
          <p:cNvSpPr txBox="1"/>
          <p:nvPr>
            <p:ph type="title"/>
          </p:nvPr>
        </p:nvSpPr>
        <p:spPr>
          <a:xfrm>
            <a:off x="1179850" y="865800"/>
            <a:ext cx="3364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1" name="Google Shape;1091;p63"/>
          <p:cNvSpPr/>
          <p:nvPr>
            <p:ph idx="2" type="pic"/>
          </p:nvPr>
        </p:nvSpPr>
        <p:spPr>
          <a:xfrm>
            <a:off x="5403050" y="704225"/>
            <a:ext cx="2561100" cy="373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092" name="Google Shape;1092;p6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093" name="Google Shape;1093;p6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094" name="Google Shape;1094;p6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6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6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6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6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099" name="Google Shape;1099;p6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00" name="Google Shape;1100;p6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01" name="Google Shape;1101;p6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02" name="Google Shape;1102;p6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03" name="Google Shape;1103;p6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104" name="Google Shape;1104;p63"/>
          <p:cNvGrpSpPr/>
          <p:nvPr/>
        </p:nvGrpSpPr>
        <p:grpSpPr>
          <a:xfrm flipH="1"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1105" name="Google Shape;1105;p63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3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3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3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3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3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4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13" name="Google Shape;1113;p6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114" name="Google Shape;1114;p6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115" name="Google Shape;1115;p6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6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6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6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9" name="Google Shape;1119;p6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120" name="Google Shape;1120;p6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21" name="Google Shape;1121;p6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22" name="Google Shape;1122;p6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23" name="Google Shape;1123;p6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24" name="Google Shape;1124;p6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1125" name="Google Shape;112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6150" y="-178825"/>
            <a:ext cx="1621173" cy="17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5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8" name="Google Shape;1128;p65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129" name="Google Shape;1129;p6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130" name="Google Shape;1130;p6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131" name="Google Shape;1131;p6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6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6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6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5" name="Google Shape;1135;p6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136" name="Google Shape;1136;p6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37" name="Google Shape;1137;p6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38" name="Google Shape;1138;p6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39" name="Google Shape;1139;p6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40" name="Google Shape;1140;p6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1141" name="Google Shape;1141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14937" y="602400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4" name="Google Shape;1144;p66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7"/>
          <p:cNvSpPr txBox="1"/>
          <p:nvPr>
            <p:ph hasCustomPrompt="1" type="title"/>
          </p:nvPr>
        </p:nvSpPr>
        <p:spPr>
          <a:xfrm>
            <a:off x="1284000" y="1688025"/>
            <a:ext cx="6576000" cy="10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47" name="Google Shape;1147;p67"/>
          <p:cNvSpPr txBox="1"/>
          <p:nvPr>
            <p:ph idx="1" type="subTitle"/>
          </p:nvPr>
        </p:nvSpPr>
        <p:spPr>
          <a:xfrm>
            <a:off x="1284000" y="3043275"/>
            <a:ext cx="65760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48" name="Google Shape;1148;p6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149" name="Google Shape;1149;p6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150" name="Google Shape;1150;p6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6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6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6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4" name="Google Shape;1154;p6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155" name="Google Shape;1155;p6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56" name="Google Shape;1156;p6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57" name="Google Shape;1157;p6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58" name="Google Shape;1158;p6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59" name="Google Shape;1159;p6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160" name="Google Shape;1160;p67"/>
          <p:cNvGrpSpPr/>
          <p:nvPr/>
        </p:nvGrpSpPr>
        <p:grpSpPr>
          <a:xfrm>
            <a:off x="6356390" y="539490"/>
            <a:ext cx="2074385" cy="3734685"/>
            <a:chOff x="6356390" y="539490"/>
            <a:chExt cx="2074385" cy="3734685"/>
          </a:xfrm>
        </p:grpSpPr>
        <p:sp>
          <p:nvSpPr>
            <p:cNvPr id="1161" name="Google Shape;1161;p67"/>
            <p:cNvSpPr/>
            <p:nvPr/>
          </p:nvSpPr>
          <p:spPr>
            <a:xfrm rot="10800000">
              <a:off x="7982600" y="3826000"/>
              <a:ext cx="448175" cy="448175"/>
            </a:xfrm>
            <a:custGeom>
              <a:rect b="b" l="l" r="r" t="t"/>
              <a:pathLst>
                <a:path extrusionOk="0" h="17927" w="17927">
                  <a:moveTo>
                    <a:pt x="1" y="0"/>
                  </a:moveTo>
                  <a:lnTo>
                    <a:pt x="1" y="5985"/>
                  </a:lnTo>
                  <a:lnTo>
                    <a:pt x="1" y="17926"/>
                  </a:lnTo>
                  <a:lnTo>
                    <a:pt x="5986" y="17926"/>
                  </a:lnTo>
                  <a:lnTo>
                    <a:pt x="5986" y="5985"/>
                  </a:lnTo>
                  <a:lnTo>
                    <a:pt x="17927" y="5985"/>
                  </a:lnTo>
                  <a:lnTo>
                    <a:pt x="17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2" name="Google Shape;1162;p67"/>
            <p:cNvGrpSpPr/>
            <p:nvPr/>
          </p:nvGrpSpPr>
          <p:grpSpPr>
            <a:xfrm>
              <a:off x="6356390" y="539490"/>
              <a:ext cx="1073107" cy="238198"/>
              <a:chOff x="3527475" y="1620225"/>
              <a:chExt cx="1270550" cy="282025"/>
            </a:xfrm>
          </p:grpSpPr>
          <p:sp>
            <p:nvSpPr>
              <p:cNvPr id="1163" name="Google Shape;1163;p67"/>
              <p:cNvSpPr/>
              <p:nvPr/>
            </p:nvSpPr>
            <p:spPr>
              <a:xfrm>
                <a:off x="4318525" y="1620225"/>
                <a:ext cx="479500" cy="282025"/>
              </a:xfrm>
              <a:custGeom>
                <a:rect b="b" l="l" r="r" t="t"/>
                <a:pathLst>
                  <a:path extrusionOk="0" h="11281" w="19180">
                    <a:moveTo>
                      <a:pt x="7900" y="1"/>
                    </a:moveTo>
                    <a:lnTo>
                      <a:pt x="0" y="11280"/>
                    </a:lnTo>
                    <a:lnTo>
                      <a:pt x="11279" y="11280"/>
                    </a:lnTo>
                    <a:lnTo>
                      <a:pt x="19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67"/>
              <p:cNvSpPr/>
              <p:nvPr/>
            </p:nvSpPr>
            <p:spPr>
              <a:xfrm>
                <a:off x="4160450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67"/>
              <p:cNvSpPr/>
              <p:nvPr/>
            </p:nvSpPr>
            <p:spPr>
              <a:xfrm>
                <a:off x="4002025" y="1620225"/>
                <a:ext cx="295400" cy="282025"/>
              </a:xfrm>
              <a:custGeom>
                <a:rect b="b" l="l" r="r" t="t"/>
                <a:pathLst>
                  <a:path extrusionOk="0" h="11281" w="11816">
                    <a:moveTo>
                      <a:pt x="7900" y="1"/>
                    </a:moveTo>
                    <a:lnTo>
                      <a:pt x="1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67"/>
              <p:cNvSpPr/>
              <p:nvPr/>
            </p:nvSpPr>
            <p:spPr>
              <a:xfrm>
                <a:off x="3843950" y="1620225"/>
                <a:ext cx="295050" cy="282025"/>
              </a:xfrm>
              <a:custGeom>
                <a:rect b="b" l="l" r="r" t="t"/>
                <a:pathLst>
                  <a:path extrusionOk="0" h="11281" w="11802">
                    <a:moveTo>
                      <a:pt x="7901" y="1"/>
                    </a:moveTo>
                    <a:lnTo>
                      <a:pt x="1" y="11280"/>
                    </a:lnTo>
                    <a:lnTo>
                      <a:pt x="3902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67"/>
              <p:cNvSpPr/>
              <p:nvPr/>
            </p:nvSpPr>
            <p:spPr>
              <a:xfrm>
                <a:off x="3685550" y="1620225"/>
                <a:ext cx="295375" cy="282025"/>
              </a:xfrm>
              <a:custGeom>
                <a:rect b="b" l="l" r="r" t="t"/>
                <a:pathLst>
                  <a:path extrusionOk="0" h="11281" w="11815">
                    <a:moveTo>
                      <a:pt x="7900" y="1"/>
                    </a:moveTo>
                    <a:lnTo>
                      <a:pt x="0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67"/>
              <p:cNvSpPr/>
              <p:nvPr/>
            </p:nvSpPr>
            <p:spPr>
              <a:xfrm>
                <a:off x="3527475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69" name="Google Shape;1169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9250" y="2961475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6876" y="17827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4" name="Google Shape;1174;p69"/>
          <p:cNvSpPr txBox="1"/>
          <p:nvPr>
            <p:ph hasCustomPrompt="1" idx="2" type="title"/>
          </p:nvPr>
        </p:nvSpPr>
        <p:spPr>
          <a:xfrm>
            <a:off x="183666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5" name="Google Shape;1175;p69"/>
          <p:cNvSpPr txBox="1"/>
          <p:nvPr>
            <p:ph hasCustomPrompt="1" idx="3" type="title"/>
          </p:nvPr>
        </p:nvSpPr>
        <p:spPr>
          <a:xfrm>
            <a:off x="183666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6" name="Google Shape;1176;p69"/>
          <p:cNvSpPr txBox="1"/>
          <p:nvPr>
            <p:ph hasCustomPrompt="1" idx="4" type="title"/>
          </p:nvPr>
        </p:nvSpPr>
        <p:spPr>
          <a:xfrm>
            <a:off x="4204550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7" name="Google Shape;1177;p69"/>
          <p:cNvSpPr txBox="1"/>
          <p:nvPr>
            <p:ph hasCustomPrompt="1" idx="5" type="title"/>
          </p:nvPr>
        </p:nvSpPr>
        <p:spPr>
          <a:xfrm>
            <a:off x="4204550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8" name="Google Shape;1178;p69"/>
          <p:cNvSpPr txBox="1"/>
          <p:nvPr>
            <p:ph hasCustomPrompt="1" idx="6" type="title"/>
          </p:nvPr>
        </p:nvSpPr>
        <p:spPr>
          <a:xfrm>
            <a:off x="657251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9" name="Google Shape;1179;p69"/>
          <p:cNvSpPr txBox="1"/>
          <p:nvPr>
            <p:ph hasCustomPrompt="1" idx="7" type="title"/>
          </p:nvPr>
        </p:nvSpPr>
        <p:spPr>
          <a:xfrm>
            <a:off x="657251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0" name="Google Shape;1180;p69"/>
          <p:cNvSpPr txBox="1"/>
          <p:nvPr>
            <p:ph idx="1" type="subTitle"/>
          </p:nvPr>
        </p:nvSpPr>
        <p:spPr>
          <a:xfrm>
            <a:off x="110361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1" name="Google Shape;1181;p69"/>
          <p:cNvSpPr txBox="1"/>
          <p:nvPr>
            <p:ph idx="8" type="subTitle"/>
          </p:nvPr>
        </p:nvSpPr>
        <p:spPr>
          <a:xfrm>
            <a:off x="3471550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2" name="Google Shape;1182;p69"/>
          <p:cNvSpPr txBox="1"/>
          <p:nvPr>
            <p:ph idx="9" type="subTitle"/>
          </p:nvPr>
        </p:nvSpPr>
        <p:spPr>
          <a:xfrm>
            <a:off x="583946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3" name="Google Shape;1183;p69"/>
          <p:cNvSpPr txBox="1"/>
          <p:nvPr>
            <p:ph idx="13" type="subTitle"/>
          </p:nvPr>
        </p:nvSpPr>
        <p:spPr>
          <a:xfrm>
            <a:off x="110361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4" name="Google Shape;1184;p69"/>
          <p:cNvSpPr txBox="1"/>
          <p:nvPr>
            <p:ph idx="14" type="subTitle"/>
          </p:nvPr>
        </p:nvSpPr>
        <p:spPr>
          <a:xfrm>
            <a:off x="3471550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5" name="Google Shape;1185;p69"/>
          <p:cNvSpPr txBox="1"/>
          <p:nvPr>
            <p:ph idx="15" type="subTitle"/>
          </p:nvPr>
        </p:nvSpPr>
        <p:spPr>
          <a:xfrm>
            <a:off x="583946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186" name="Google Shape;1186;p6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187" name="Google Shape;1187;p6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188" name="Google Shape;1188;p6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6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6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6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2" name="Google Shape;1192;p6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193" name="Google Shape;1193;p6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94" name="Google Shape;1194;p6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95" name="Google Shape;1195;p6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96" name="Google Shape;1196;p6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97" name="Google Shape;1197;p6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198" name="Google Shape;1198;p69"/>
          <p:cNvGrpSpPr/>
          <p:nvPr/>
        </p:nvGrpSpPr>
        <p:grpSpPr>
          <a:xfrm>
            <a:off x="431225" y="973200"/>
            <a:ext cx="8759925" cy="2382050"/>
            <a:chOff x="431225" y="973200"/>
            <a:chExt cx="8759925" cy="2382050"/>
          </a:xfrm>
        </p:grpSpPr>
        <p:grpSp>
          <p:nvGrpSpPr>
            <p:cNvPr id="1199" name="Google Shape;1199;p69"/>
            <p:cNvGrpSpPr/>
            <p:nvPr/>
          </p:nvGrpSpPr>
          <p:grpSpPr>
            <a:xfrm>
              <a:off x="431225" y="973200"/>
              <a:ext cx="282000" cy="1270550"/>
              <a:chOff x="4314650" y="3034025"/>
              <a:chExt cx="282000" cy="1270550"/>
            </a:xfrm>
          </p:grpSpPr>
          <p:sp>
            <p:nvSpPr>
              <p:cNvPr id="1200" name="Google Shape;1200;p69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69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69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69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69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69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6" name="Google Shape;1206;p69"/>
            <p:cNvGrpSpPr/>
            <p:nvPr/>
          </p:nvGrpSpPr>
          <p:grpSpPr>
            <a:xfrm>
              <a:off x="8499375" y="2663475"/>
              <a:ext cx="691775" cy="691775"/>
              <a:chOff x="1323700" y="2294750"/>
              <a:chExt cx="691775" cy="691775"/>
            </a:xfrm>
          </p:grpSpPr>
          <p:sp>
            <p:nvSpPr>
              <p:cNvPr id="1207" name="Google Shape;1207;p69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69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69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69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1213" name="Google Shape;1213;p70"/>
          <p:cNvGrpSpPr/>
          <p:nvPr/>
        </p:nvGrpSpPr>
        <p:grpSpPr>
          <a:xfrm rot="10800000">
            <a:off x="268675" y="1318850"/>
            <a:ext cx="282000" cy="1270550"/>
            <a:chOff x="4314650" y="3034025"/>
            <a:chExt cx="282000" cy="1270550"/>
          </a:xfrm>
        </p:grpSpPr>
        <p:sp>
          <p:nvSpPr>
            <p:cNvPr id="1214" name="Google Shape;1214;p70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0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0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0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0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0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7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221" name="Google Shape;1221;p7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222" name="Google Shape;1222;p7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7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7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7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6" name="Google Shape;1226;p7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227" name="Google Shape;1227;p7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28" name="Google Shape;1228;p7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29" name="Google Shape;1229;p7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30" name="Google Shape;1230;p7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31" name="Google Shape;1231;p7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34" name="Google Shape;1234;p7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235" name="Google Shape;1235;p7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236" name="Google Shape;1236;p7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7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7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7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0" name="Google Shape;1240;p7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241" name="Google Shape;1241;p7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42" name="Google Shape;1242;p7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43" name="Google Shape;1243;p7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44" name="Google Shape;1244;p7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45" name="Google Shape;1245;p7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1246" name="Google Shape;1246;p71"/>
          <p:cNvSpPr/>
          <p:nvPr/>
        </p:nvSpPr>
        <p:spPr>
          <a:xfrm>
            <a:off x="104700" y="1705375"/>
            <a:ext cx="391853" cy="392090"/>
          </a:xfrm>
          <a:custGeom>
            <a:rect b="b" l="l" r="r" t="t"/>
            <a:pathLst>
              <a:path extrusionOk="0" h="23180" w="23166">
                <a:moveTo>
                  <a:pt x="5704" y="1"/>
                </a:moveTo>
                <a:lnTo>
                  <a:pt x="1" y="5704"/>
                </a:lnTo>
                <a:lnTo>
                  <a:pt x="5873" y="11590"/>
                </a:lnTo>
                <a:lnTo>
                  <a:pt x="1" y="17476"/>
                </a:lnTo>
                <a:lnTo>
                  <a:pt x="5704" y="23179"/>
                </a:lnTo>
                <a:lnTo>
                  <a:pt x="11576" y="17293"/>
                </a:lnTo>
                <a:lnTo>
                  <a:pt x="17462" y="23179"/>
                </a:lnTo>
                <a:lnTo>
                  <a:pt x="23165" y="17476"/>
                </a:lnTo>
                <a:lnTo>
                  <a:pt x="17279" y="11590"/>
                </a:lnTo>
                <a:lnTo>
                  <a:pt x="23165" y="5704"/>
                </a:lnTo>
                <a:lnTo>
                  <a:pt x="17462" y="1"/>
                </a:lnTo>
                <a:lnTo>
                  <a:pt x="11576" y="5887"/>
                </a:lnTo>
                <a:lnTo>
                  <a:pt x="57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8669075" y="2907550"/>
            <a:ext cx="282000" cy="1270550"/>
            <a:chOff x="4314650" y="3034025"/>
            <a:chExt cx="282000" cy="1270550"/>
          </a:xfrm>
        </p:grpSpPr>
        <p:sp>
          <p:nvSpPr>
            <p:cNvPr id="1248" name="Google Shape;1248;p71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1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1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1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1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1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38889" y="25928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72"/>
          <p:cNvSpPr txBox="1"/>
          <p:nvPr>
            <p:ph type="title"/>
          </p:nvPr>
        </p:nvSpPr>
        <p:spPr>
          <a:xfrm>
            <a:off x="1753125" y="1739550"/>
            <a:ext cx="299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7" name="Google Shape;1257;p72"/>
          <p:cNvSpPr txBox="1"/>
          <p:nvPr>
            <p:ph idx="1" type="subTitle"/>
          </p:nvPr>
        </p:nvSpPr>
        <p:spPr>
          <a:xfrm>
            <a:off x="1753125" y="2312250"/>
            <a:ext cx="2993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258" name="Google Shape;1258;p7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259" name="Google Shape;1259;p7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260" name="Google Shape;1260;p7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7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7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7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4" name="Google Shape;1264;p7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265" name="Google Shape;1265;p7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66" name="Google Shape;1266;p7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67" name="Google Shape;1267;p7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68" name="Google Shape;1268;p7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69" name="Google Shape;1269;p7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270" name="Google Shape;1270;p72"/>
          <p:cNvGrpSpPr/>
          <p:nvPr/>
        </p:nvGrpSpPr>
        <p:grpSpPr>
          <a:xfrm rot="5400000">
            <a:off x="1207500" y="-236775"/>
            <a:ext cx="282000" cy="1270550"/>
            <a:chOff x="4314650" y="3034025"/>
            <a:chExt cx="282000" cy="1270550"/>
          </a:xfrm>
        </p:grpSpPr>
        <p:sp>
          <p:nvSpPr>
            <p:cNvPr id="1271" name="Google Shape;1271;p72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2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2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2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2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2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9" name="Google Shape;1279;p73"/>
          <p:cNvSpPr txBox="1"/>
          <p:nvPr>
            <p:ph idx="1" type="subTitle"/>
          </p:nvPr>
        </p:nvSpPr>
        <p:spPr>
          <a:xfrm>
            <a:off x="1014538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0" name="Google Shape;1280;p73"/>
          <p:cNvSpPr txBox="1"/>
          <p:nvPr>
            <p:ph idx="2" type="subTitle"/>
          </p:nvPr>
        </p:nvSpPr>
        <p:spPr>
          <a:xfrm>
            <a:off x="3468983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1" name="Google Shape;1281;p73"/>
          <p:cNvSpPr txBox="1"/>
          <p:nvPr>
            <p:ph idx="3" type="subTitle"/>
          </p:nvPr>
        </p:nvSpPr>
        <p:spPr>
          <a:xfrm>
            <a:off x="5923397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2" name="Google Shape;1282;p73"/>
          <p:cNvSpPr txBox="1"/>
          <p:nvPr>
            <p:ph idx="4" type="subTitle"/>
          </p:nvPr>
        </p:nvSpPr>
        <p:spPr>
          <a:xfrm>
            <a:off x="1205788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3" name="Google Shape;1283;p73"/>
          <p:cNvSpPr txBox="1"/>
          <p:nvPr>
            <p:ph idx="5" type="subTitle"/>
          </p:nvPr>
        </p:nvSpPr>
        <p:spPr>
          <a:xfrm>
            <a:off x="3660233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4" name="Google Shape;1284;p73"/>
          <p:cNvSpPr txBox="1"/>
          <p:nvPr>
            <p:ph idx="6" type="subTitle"/>
          </p:nvPr>
        </p:nvSpPr>
        <p:spPr>
          <a:xfrm>
            <a:off x="6114647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285" name="Google Shape;1285;p7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286" name="Google Shape;1286;p7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287" name="Google Shape;1287;p7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7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7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7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7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292" name="Google Shape;1292;p7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93" name="Google Shape;1293;p7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94" name="Google Shape;1294;p7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95" name="Google Shape;1295;p7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96" name="Google Shape;1296;p7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297" name="Google Shape;1297;p73"/>
          <p:cNvGrpSpPr/>
          <p:nvPr/>
        </p:nvGrpSpPr>
        <p:grpSpPr>
          <a:xfrm>
            <a:off x="133994" y="1474225"/>
            <a:ext cx="8777381" cy="2335122"/>
            <a:chOff x="133994" y="1474225"/>
            <a:chExt cx="8777381" cy="2335122"/>
          </a:xfrm>
        </p:grpSpPr>
        <p:grpSp>
          <p:nvGrpSpPr>
            <p:cNvPr id="1298" name="Google Shape;1298;p73"/>
            <p:cNvGrpSpPr/>
            <p:nvPr/>
          </p:nvGrpSpPr>
          <p:grpSpPr>
            <a:xfrm>
              <a:off x="133994" y="3230262"/>
              <a:ext cx="579085" cy="579085"/>
              <a:chOff x="1323700" y="2294750"/>
              <a:chExt cx="691775" cy="691775"/>
            </a:xfrm>
          </p:grpSpPr>
          <p:sp>
            <p:nvSpPr>
              <p:cNvPr id="1299" name="Google Shape;1299;p73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73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73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73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3" name="Google Shape;1303;p73"/>
            <p:cNvGrpSpPr/>
            <p:nvPr/>
          </p:nvGrpSpPr>
          <p:grpSpPr>
            <a:xfrm>
              <a:off x="8629375" y="1474225"/>
              <a:ext cx="282000" cy="1270550"/>
              <a:chOff x="4314650" y="3034025"/>
              <a:chExt cx="282000" cy="1270550"/>
            </a:xfrm>
          </p:grpSpPr>
          <p:sp>
            <p:nvSpPr>
              <p:cNvPr id="1304" name="Google Shape;1304;p73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73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73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73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73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73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2" name="Google Shape;1312;p74"/>
          <p:cNvSpPr txBox="1"/>
          <p:nvPr>
            <p:ph idx="1" type="subTitle"/>
          </p:nvPr>
        </p:nvSpPr>
        <p:spPr>
          <a:xfrm>
            <a:off x="1514688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3" name="Google Shape;1313;p74"/>
          <p:cNvSpPr txBox="1"/>
          <p:nvPr>
            <p:ph idx="2" type="subTitle"/>
          </p:nvPr>
        </p:nvSpPr>
        <p:spPr>
          <a:xfrm>
            <a:off x="4818313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4" name="Google Shape;1314;p74"/>
          <p:cNvSpPr txBox="1"/>
          <p:nvPr>
            <p:ph idx="3" type="subTitle"/>
          </p:nvPr>
        </p:nvSpPr>
        <p:spPr>
          <a:xfrm>
            <a:off x="1514688" y="336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5" name="Google Shape;1315;p74"/>
          <p:cNvSpPr txBox="1"/>
          <p:nvPr>
            <p:ph idx="4" type="subTitle"/>
          </p:nvPr>
        </p:nvSpPr>
        <p:spPr>
          <a:xfrm>
            <a:off x="4818313" y="3368900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6" name="Google Shape;1316;p74"/>
          <p:cNvSpPr txBox="1"/>
          <p:nvPr>
            <p:ph idx="5" type="subTitle"/>
          </p:nvPr>
        </p:nvSpPr>
        <p:spPr>
          <a:xfrm>
            <a:off x="15146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7" name="Google Shape;1317;p74"/>
          <p:cNvSpPr txBox="1"/>
          <p:nvPr>
            <p:ph idx="6" type="subTitle"/>
          </p:nvPr>
        </p:nvSpPr>
        <p:spPr>
          <a:xfrm>
            <a:off x="1514688" y="2998225"/>
            <a:ext cx="284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8" name="Google Shape;1318;p74"/>
          <p:cNvSpPr txBox="1"/>
          <p:nvPr>
            <p:ph idx="7" type="subTitle"/>
          </p:nvPr>
        </p:nvSpPr>
        <p:spPr>
          <a:xfrm>
            <a:off x="48182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9" name="Google Shape;1319;p74"/>
          <p:cNvSpPr txBox="1"/>
          <p:nvPr>
            <p:ph idx="8" type="subTitle"/>
          </p:nvPr>
        </p:nvSpPr>
        <p:spPr>
          <a:xfrm>
            <a:off x="4818287" y="299822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320" name="Google Shape;1320;p7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321" name="Google Shape;1321;p7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322" name="Google Shape;1322;p7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7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7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7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6" name="Google Shape;1326;p7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327" name="Google Shape;1327;p7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28" name="Google Shape;1328;p7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29" name="Google Shape;1329;p7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30" name="Google Shape;1330;p7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31" name="Google Shape;1331;p7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332" name="Google Shape;1332;p74"/>
          <p:cNvGrpSpPr/>
          <p:nvPr/>
        </p:nvGrpSpPr>
        <p:grpSpPr>
          <a:xfrm>
            <a:off x="8430775" y="2260363"/>
            <a:ext cx="282000" cy="1270550"/>
            <a:chOff x="4314650" y="3034025"/>
            <a:chExt cx="282000" cy="1270550"/>
          </a:xfrm>
        </p:grpSpPr>
        <p:sp>
          <p:nvSpPr>
            <p:cNvPr id="1333" name="Google Shape;1333;p74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4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4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4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4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4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1" name="Google Shape;1341;p75"/>
          <p:cNvSpPr txBox="1"/>
          <p:nvPr>
            <p:ph idx="1" type="subTitle"/>
          </p:nvPr>
        </p:nvSpPr>
        <p:spPr>
          <a:xfrm>
            <a:off x="823075" y="166947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2" name="Google Shape;1342;p75"/>
          <p:cNvSpPr txBox="1"/>
          <p:nvPr>
            <p:ph idx="2" type="subTitle"/>
          </p:nvPr>
        </p:nvSpPr>
        <p:spPr>
          <a:xfrm>
            <a:off x="3472291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3" name="Google Shape;1343;p75"/>
          <p:cNvSpPr txBox="1"/>
          <p:nvPr>
            <p:ph idx="3" type="subTitle"/>
          </p:nvPr>
        </p:nvSpPr>
        <p:spPr>
          <a:xfrm>
            <a:off x="823075" y="3325725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4" type="subTitle"/>
          </p:nvPr>
        </p:nvSpPr>
        <p:spPr>
          <a:xfrm>
            <a:off x="3472291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5" name="Google Shape;1345;p75"/>
          <p:cNvSpPr txBox="1"/>
          <p:nvPr>
            <p:ph idx="5" type="subTitle"/>
          </p:nvPr>
        </p:nvSpPr>
        <p:spPr>
          <a:xfrm>
            <a:off x="6117332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6" name="Google Shape;1346;p75"/>
          <p:cNvSpPr txBox="1"/>
          <p:nvPr>
            <p:ph idx="6" type="subTitle"/>
          </p:nvPr>
        </p:nvSpPr>
        <p:spPr>
          <a:xfrm>
            <a:off x="6117332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7" name="Google Shape;1347;p75"/>
          <p:cNvSpPr txBox="1"/>
          <p:nvPr>
            <p:ph idx="7" type="subTitle"/>
          </p:nvPr>
        </p:nvSpPr>
        <p:spPr>
          <a:xfrm>
            <a:off x="827409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8" name="Google Shape;1348;p75"/>
          <p:cNvSpPr txBox="1"/>
          <p:nvPr>
            <p:ph idx="8" type="subTitle"/>
          </p:nvPr>
        </p:nvSpPr>
        <p:spPr>
          <a:xfrm>
            <a:off x="3476458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9" name="Google Shape;1349;p75"/>
          <p:cNvSpPr txBox="1"/>
          <p:nvPr>
            <p:ph idx="9" type="subTitle"/>
          </p:nvPr>
        </p:nvSpPr>
        <p:spPr>
          <a:xfrm>
            <a:off x="6121332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50" name="Google Shape;1350;p75"/>
          <p:cNvSpPr txBox="1"/>
          <p:nvPr>
            <p:ph idx="13" type="subTitle"/>
          </p:nvPr>
        </p:nvSpPr>
        <p:spPr>
          <a:xfrm>
            <a:off x="827409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51" name="Google Shape;1351;p75"/>
          <p:cNvSpPr txBox="1"/>
          <p:nvPr>
            <p:ph idx="14" type="subTitle"/>
          </p:nvPr>
        </p:nvSpPr>
        <p:spPr>
          <a:xfrm>
            <a:off x="3476458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52" name="Google Shape;1352;p75"/>
          <p:cNvSpPr txBox="1"/>
          <p:nvPr>
            <p:ph idx="15" type="subTitle"/>
          </p:nvPr>
        </p:nvSpPr>
        <p:spPr>
          <a:xfrm>
            <a:off x="6121332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353" name="Google Shape;1353;p7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354" name="Google Shape;1354;p7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355" name="Google Shape;1355;p7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7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7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7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9" name="Google Shape;1359;p7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360" name="Google Shape;1360;p7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61" name="Google Shape;1361;p7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62" name="Google Shape;1362;p7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63" name="Google Shape;1363;p7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64" name="Google Shape;1364;p7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365" name="Google Shape;1365;p75"/>
          <p:cNvGrpSpPr/>
          <p:nvPr/>
        </p:nvGrpSpPr>
        <p:grpSpPr>
          <a:xfrm>
            <a:off x="309925" y="1623125"/>
            <a:ext cx="8709736" cy="2431899"/>
            <a:chOff x="309925" y="1623125"/>
            <a:chExt cx="8709736" cy="2431899"/>
          </a:xfrm>
        </p:grpSpPr>
        <p:sp>
          <p:nvSpPr>
            <p:cNvPr id="1366" name="Google Shape;1366;p75"/>
            <p:cNvSpPr/>
            <p:nvPr/>
          </p:nvSpPr>
          <p:spPr>
            <a:xfrm flipH="1">
              <a:off x="8557094" y="1623125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7" name="Google Shape;1367;p75"/>
            <p:cNvGrpSpPr/>
            <p:nvPr/>
          </p:nvGrpSpPr>
          <p:grpSpPr>
            <a:xfrm>
              <a:off x="309925" y="2949773"/>
              <a:ext cx="245312" cy="1105251"/>
              <a:chOff x="4314650" y="3034025"/>
              <a:chExt cx="282000" cy="1270550"/>
            </a:xfrm>
          </p:grpSpPr>
          <p:sp>
            <p:nvSpPr>
              <p:cNvPr id="1368" name="Google Shape;1368;p75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75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75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75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75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75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oogle Shape;1375;p76"/>
          <p:cNvGrpSpPr/>
          <p:nvPr/>
        </p:nvGrpSpPr>
        <p:grpSpPr>
          <a:xfrm>
            <a:off x="-429924" y="869275"/>
            <a:ext cx="9971360" cy="2900874"/>
            <a:chOff x="-429924" y="869275"/>
            <a:chExt cx="9971360" cy="2900874"/>
          </a:xfrm>
        </p:grpSpPr>
        <p:pic>
          <p:nvPicPr>
            <p:cNvPr id="1376" name="Google Shape;1376;p7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429924" y="1152650"/>
              <a:ext cx="2383774" cy="261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8713" y="869275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8" name="Google Shape;1378;p76"/>
          <p:cNvSpPr txBox="1"/>
          <p:nvPr>
            <p:ph type="title"/>
          </p:nvPr>
        </p:nvSpPr>
        <p:spPr>
          <a:xfrm>
            <a:off x="3017885" y="734650"/>
            <a:ext cx="3108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9" name="Google Shape;1379;p76"/>
          <p:cNvSpPr txBox="1"/>
          <p:nvPr>
            <p:ph idx="1" type="subTitle"/>
          </p:nvPr>
        </p:nvSpPr>
        <p:spPr>
          <a:xfrm>
            <a:off x="3017850" y="1634350"/>
            <a:ext cx="3108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0" name="Google Shape;1380;p76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81" name="Google Shape;1381;p7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382" name="Google Shape;1382;p7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383" name="Google Shape;1383;p7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7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7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7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7" name="Google Shape;1387;p7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388" name="Google Shape;1388;p7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89" name="Google Shape;1389;p7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0" name="Google Shape;1390;p7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1" name="Google Shape;1391;p7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2" name="Google Shape;1392;p7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393" name="Google Shape;1393;p76"/>
          <p:cNvGrpSpPr/>
          <p:nvPr/>
        </p:nvGrpSpPr>
        <p:grpSpPr>
          <a:xfrm>
            <a:off x="367338" y="2117225"/>
            <a:ext cx="8345438" cy="2072725"/>
            <a:chOff x="367338" y="2117225"/>
            <a:chExt cx="8345438" cy="2072725"/>
          </a:xfrm>
        </p:grpSpPr>
        <p:grpSp>
          <p:nvGrpSpPr>
            <p:cNvPr id="1394" name="Google Shape;1394;p76"/>
            <p:cNvGrpSpPr/>
            <p:nvPr/>
          </p:nvGrpSpPr>
          <p:grpSpPr>
            <a:xfrm>
              <a:off x="8430775" y="2919400"/>
              <a:ext cx="282000" cy="1270550"/>
              <a:chOff x="4314650" y="3034025"/>
              <a:chExt cx="282000" cy="1270550"/>
            </a:xfrm>
          </p:grpSpPr>
          <p:sp>
            <p:nvSpPr>
              <p:cNvPr id="1395" name="Google Shape;1395;p76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76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76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76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76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76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1" name="Google Shape;1401;p76"/>
            <p:cNvGrpSpPr/>
            <p:nvPr/>
          </p:nvGrpSpPr>
          <p:grpSpPr>
            <a:xfrm>
              <a:off x="367338" y="2117225"/>
              <a:ext cx="691775" cy="691775"/>
              <a:chOff x="1323700" y="2294750"/>
              <a:chExt cx="691775" cy="691775"/>
            </a:xfrm>
          </p:grpSpPr>
          <p:sp>
            <p:nvSpPr>
              <p:cNvPr id="1402" name="Google Shape;1402;p76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76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76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76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7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408" name="Google Shape;1408;p7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409" name="Google Shape;1409;p7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7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7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7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3" name="Google Shape;1413;p7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414" name="Google Shape;1414;p7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5" name="Google Shape;1415;p7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6" name="Google Shape;1416;p7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7" name="Google Shape;1417;p7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8" name="Google Shape;1418;p7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419" name="Google Shape;1419;p77"/>
          <p:cNvGrpSpPr/>
          <p:nvPr/>
        </p:nvGrpSpPr>
        <p:grpSpPr>
          <a:xfrm>
            <a:off x="518200" y="1466673"/>
            <a:ext cx="245312" cy="1105251"/>
            <a:chOff x="4314650" y="3034025"/>
            <a:chExt cx="282000" cy="1270550"/>
          </a:xfrm>
        </p:grpSpPr>
        <p:sp>
          <p:nvSpPr>
            <p:cNvPr id="1420" name="Google Shape;1420;p77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7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7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7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7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7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77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7" name="Google Shape;1427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55097" y="228377"/>
            <a:ext cx="2665774" cy="24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Google Shape;142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89499" y="1907625"/>
            <a:ext cx="2762949" cy="3033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0" name="Google Shape;1430;p7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431" name="Google Shape;1431;p7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432" name="Google Shape;1432;p7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7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7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7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6" name="Google Shape;1436;p7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437" name="Google Shape;1437;p7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38" name="Google Shape;1438;p7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39" name="Google Shape;1439;p7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40" name="Google Shape;1440;p7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41" name="Google Shape;1441;p7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442" name="Google Shape;1442;p78"/>
          <p:cNvGrpSpPr/>
          <p:nvPr/>
        </p:nvGrpSpPr>
        <p:grpSpPr>
          <a:xfrm>
            <a:off x="367325" y="3104925"/>
            <a:ext cx="691775" cy="691775"/>
            <a:chOff x="1323700" y="2294750"/>
            <a:chExt cx="691775" cy="691775"/>
          </a:xfrm>
        </p:grpSpPr>
        <p:sp>
          <p:nvSpPr>
            <p:cNvPr id="1443" name="Google Shape;1443;p78"/>
            <p:cNvSpPr/>
            <p:nvPr/>
          </p:nvSpPr>
          <p:spPr>
            <a:xfrm>
              <a:off x="1375450" y="230425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1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0" y="21165"/>
                  </a:lnTo>
                  <a:lnTo>
                    <a:pt x="16673" y="12618"/>
                  </a:lnTo>
                  <a:lnTo>
                    <a:pt x="25220" y="4056"/>
                  </a:lnTo>
                  <a:lnTo>
                    <a:pt x="21165" y="1"/>
                  </a:lnTo>
                  <a:lnTo>
                    <a:pt x="12603" y="8548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8"/>
            <p:cNvSpPr/>
            <p:nvPr/>
          </p:nvSpPr>
          <p:spPr>
            <a:xfrm>
              <a:off x="1365925" y="2294750"/>
              <a:ext cx="649550" cy="649550"/>
            </a:xfrm>
            <a:custGeom>
              <a:rect b="b" l="l" r="r" t="t"/>
              <a:pathLst>
                <a:path extrusionOk="0" h="25982" w="25982">
                  <a:moveTo>
                    <a:pt x="21546" y="747"/>
                  </a:moveTo>
                  <a:lnTo>
                    <a:pt x="25249" y="4436"/>
                  </a:lnTo>
                  <a:lnTo>
                    <a:pt x="16688" y="12984"/>
                  </a:lnTo>
                  <a:lnTo>
                    <a:pt x="25249" y="21531"/>
                  </a:lnTo>
                  <a:lnTo>
                    <a:pt x="21546" y="25235"/>
                  </a:lnTo>
                  <a:lnTo>
                    <a:pt x="12984" y="16673"/>
                  </a:lnTo>
                  <a:lnTo>
                    <a:pt x="4451" y="25235"/>
                  </a:lnTo>
                  <a:lnTo>
                    <a:pt x="747" y="21545"/>
                  </a:lnTo>
                  <a:lnTo>
                    <a:pt x="9295" y="12998"/>
                  </a:lnTo>
                  <a:lnTo>
                    <a:pt x="747" y="4436"/>
                  </a:lnTo>
                  <a:lnTo>
                    <a:pt x="4437" y="747"/>
                  </a:lnTo>
                  <a:lnTo>
                    <a:pt x="12984" y="9308"/>
                  </a:lnTo>
                  <a:lnTo>
                    <a:pt x="21546" y="747"/>
                  </a:lnTo>
                  <a:close/>
                  <a:moveTo>
                    <a:pt x="4437" y="0"/>
                  </a:moveTo>
                  <a:lnTo>
                    <a:pt x="1" y="4436"/>
                  </a:lnTo>
                  <a:lnTo>
                    <a:pt x="8562" y="12998"/>
                  </a:lnTo>
                  <a:lnTo>
                    <a:pt x="1" y="21545"/>
                  </a:lnTo>
                  <a:lnTo>
                    <a:pt x="4437" y="25981"/>
                  </a:lnTo>
                  <a:lnTo>
                    <a:pt x="12984" y="17419"/>
                  </a:lnTo>
                  <a:lnTo>
                    <a:pt x="21546" y="25981"/>
                  </a:lnTo>
                  <a:lnTo>
                    <a:pt x="25982" y="21545"/>
                  </a:lnTo>
                  <a:lnTo>
                    <a:pt x="17434" y="12998"/>
                  </a:lnTo>
                  <a:lnTo>
                    <a:pt x="25982" y="4436"/>
                  </a:lnTo>
                  <a:lnTo>
                    <a:pt x="21546" y="0"/>
                  </a:lnTo>
                  <a:lnTo>
                    <a:pt x="12984" y="8562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8"/>
            <p:cNvSpPr/>
            <p:nvPr/>
          </p:nvSpPr>
          <p:spPr>
            <a:xfrm>
              <a:off x="1333200" y="234650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0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1" y="21165"/>
                  </a:lnTo>
                  <a:lnTo>
                    <a:pt x="16673" y="12618"/>
                  </a:lnTo>
                  <a:lnTo>
                    <a:pt x="25221" y="4056"/>
                  </a:lnTo>
                  <a:lnTo>
                    <a:pt x="21165" y="0"/>
                  </a:lnTo>
                  <a:lnTo>
                    <a:pt x="12603" y="8548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8"/>
            <p:cNvSpPr/>
            <p:nvPr/>
          </p:nvSpPr>
          <p:spPr>
            <a:xfrm>
              <a:off x="1323700" y="2337350"/>
              <a:ext cx="649525" cy="649175"/>
            </a:xfrm>
            <a:custGeom>
              <a:rect b="b" l="l" r="r" t="t"/>
              <a:pathLst>
                <a:path extrusionOk="0" h="25967" w="25981">
                  <a:moveTo>
                    <a:pt x="21531" y="733"/>
                  </a:moveTo>
                  <a:lnTo>
                    <a:pt x="25220" y="4422"/>
                  </a:lnTo>
                  <a:lnTo>
                    <a:pt x="16673" y="12984"/>
                  </a:lnTo>
                  <a:lnTo>
                    <a:pt x="25234" y="21531"/>
                  </a:lnTo>
                  <a:lnTo>
                    <a:pt x="21545" y="25221"/>
                  </a:lnTo>
                  <a:lnTo>
                    <a:pt x="12983" y="16673"/>
                  </a:lnTo>
                  <a:lnTo>
                    <a:pt x="4450" y="25221"/>
                  </a:lnTo>
                  <a:lnTo>
                    <a:pt x="746" y="21531"/>
                  </a:lnTo>
                  <a:lnTo>
                    <a:pt x="9294" y="12984"/>
                  </a:lnTo>
                  <a:lnTo>
                    <a:pt x="732" y="4422"/>
                  </a:lnTo>
                  <a:lnTo>
                    <a:pt x="4436" y="747"/>
                  </a:lnTo>
                  <a:lnTo>
                    <a:pt x="12983" y="9294"/>
                  </a:lnTo>
                  <a:lnTo>
                    <a:pt x="21531" y="733"/>
                  </a:lnTo>
                  <a:close/>
                  <a:moveTo>
                    <a:pt x="4436" y="0"/>
                  </a:moveTo>
                  <a:lnTo>
                    <a:pt x="0" y="4422"/>
                  </a:lnTo>
                  <a:lnTo>
                    <a:pt x="8548" y="12984"/>
                  </a:lnTo>
                  <a:lnTo>
                    <a:pt x="0" y="21531"/>
                  </a:lnTo>
                  <a:lnTo>
                    <a:pt x="4436" y="25967"/>
                  </a:lnTo>
                  <a:lnTo>
                    <a:pt x="12983" y="17419"/>
                  </a:lnTo>
                  <a:lnTo>
                    <a:pt x="21545" y="25967"/>
                  </a:lnTo>
                  <a:lnTo>
                    <a:pt x="25981" y="21531"/>
                  </a:lnTo>
                  <a:lnTo>
                    <a:pt x="17433" y="12984"/>
                  </a:lnTo>
                  <a:lnTo>
                    <a:pt x="25967" y="4422"/>
                  </a:lnTo>
                  <a:lnTo>
                    <a:pt x="21545" y="0"/>
                  </a:lnTo>
                  <a:lnTo>
                    <a:pt x="12983" y="8548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7" name="Google Shape;14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00" y="-1096825"/>
            <a:ext cx="2795599" cy="28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80"/>
          <p:cNvSpPr txBox="1"/>
          <p:nvPr>
            <p:ph type="ctrTitle"/>
          </p:nvPr>
        </p:nvSpPr>
        <p:spPr>
          <a:xfrm>
            <a:off x="1396950" y="1489325"/>
            <a:ext cx="6350100" cy="14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53" name="Google Shape;1453;p80"/>
          <p:cNvSpPr txBox="1"/>
          <p:nvPr>
            <p:ph idx="1" type="subTitle"/>
          </p:nvPr>
        </p:nvSpPr>
        <p:spPr>
          <a:xfrm>
            <a:off x="2307675" y="31783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54" name="Google Shape;1454;p8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sp>
          <p:nvSpPr>
            <p:cNvPr id="1455" name="Google Shape;1455;p80"/>
            <p:cNvSpPr/>
            <p:nvPr/>
          </p:nvSpPr>
          <p:spPr>
            <a:xfrm>
              <a:off x="816250" y="4703275"/>
              <a:ext cx="7511400" cy="238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0"/>
            <p:cNvSpPr/>
            <p:nvPr/>
          </p:nvSpPr>
          <p:spPr>
            <a:xfrm rot="5400000">
              <a:off x="8018000" y="4631300"/>
              <a:ext cx="237300" cy="381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0">
              <a:hlinkClick action="ppaction://hlinkshowjump?jump=nextslide"/>
            </p:cNvPr>
            <p:cNvSpPr/>
            <p:nvPr/>
          </p:nvSpPr>
          <p:spPr>
            <a:xfrm flipH="1" rot="5400000">
              <a:off x="995725" y="4767925"/>
              <a:ext cx="125700" cy="1089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8" name="Google Shape;1458;p8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459" name="Google Shape;1459;p8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60" name="Google Shape;1460;p8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61" name="Google Shape;1461;p8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62" name="Google Shape;1462;p8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63" name="Google Shape;1463;p8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464" name="Google Shape;1464;p80"/>
          <p:cNvGrpSpPr/>
          <p:nvPr/>
        </p:nvGrpSpPr>
        <p:grpSpPr>
          <a:xfrm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1465" name="Google Shape;1465;p80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0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80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0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0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0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80"/>
          <p:cNvGrpSpPr/>
          <p:nvPr/>
        </p:nvGrpSpPr>
        <p:grpSpPr>
          <a:xfrm>
            <a:off x="-169025" y="-407950"/>
            <a:ext cx="9918798" cy="4970349"/>
            <a:chOff x="-169025" y="-407950"/>
            <a:chExt cx="9918798" cy="4970349"/>
          </a:xfrm>
        </p:grpSpPr>
        <p:pic>
          <p:nvPicPr>
            <p:cNvPr id="1472" name="Google Shape;1472;p8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69025" y="2782275"/>
              <a:ext cx="1621173" cy="1780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3" name="Google Shape;1473;p80"/>
            <p:cNvGrpSpPr/>
            <p:nvPr/>
          </p:nvGrpSpPr>
          <p:grpSpPr>
            <a:xfrm>
              <a:off x="295663" y="3326450"/>
              <a:ext cx="691775" cy="691775"/>
              <a:chOff x="1323700" y="2294750"/>
              <a:chExt cx="691775" cy="691775"/>
            </a:xfrm>
          </p:grpSpPr>
          <p:sp>
            <p:nvSpPr>
              <p:cNvPr id="1474" name="Google Shape;1474;p80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80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80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80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78" name="Google Shape;1478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050" y="-407950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9" name="Google Shape;1479;p80"/>
          <p:cNvSpPr/>
          <p:nvPr/>
        </p:nvSpPr>
        <p:spPr>
          <a:xfrm>
            <a:off x="610200" y="499775"/>
            <a:ext cx="299426" cy="299426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1"/>
          <p:cNvSpPr txBox="1"/>
          <p:nvPr>
            <p:ph type="title"/>
          </p:nvPr>
        </p:nvSpPr>
        <p:spPr>
          <a:xfrm>
            <a:off x="4047175" y="2806000"/>
            <a:ext cx="4383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2" name="Google Shape;1482;p81"/>
          <p:cNvSpPr txBox="1"/>
          <p:nvPr>
            <p:ph hasCustomPrompt="1" idx="2" type="title"/>
          </p:nvPr>
        </p:nvSpPr>
        <p:spPr>
          <a:xfrm>
            <a:off x="4047175" y="1556000"/>
            <a:ext cx="1332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3" name="Google Shape;1483;p81"/>
          <p:cNvSpPr/>
          <p:nvPr>
            <p:ph idx="3" type="pic"/>
          </p:nvPr>
        </p:nvSpPr>
        <p:spPr>
          <a:xfrm>
            <a:off x="713225" y="1203600"/>
            <a:ext cx="2760600" cy="2736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484" name="Google Shape;1484;p8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485" name="Google Shape;1485;p8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486" name="Google Shape;1486;p8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8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8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8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0" name="Google Shape;1490;p8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491" name="Google Shape;1491;p8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92" name="Google Shape;1492;p8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93" name="Google Shape;1493;p8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94" name="Google Shape;1494;p8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95" name="Google Shape;1495;p8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1496" name="Google Shape;1496;p81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9" name="Google Shape;1499;p82"/>
          <p:cNvSpPr txBox="1"/>
          <p:nvPr>
            <p:ph idx="1" type="body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500" name="Google Shape;1500;p8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501" name="Google Shape;1501;p8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502" name="Google Shape;1502;p8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8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8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8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6" name="Google Shape;1506;p8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507" name="Google Shape;1507;p8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08" name="Google Shape;1508;p8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09" name="Google Shape;1509;p8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0" name="Google Shape;1510;p8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1" name="Google Shape;1511;p8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4" name="Google Shape;1514;p83"/>
          <p:cNvSpPr txBox="1"/>
          <p:nvPr>
            <p:ph idx="1" type="subTitle"/>
          </p:nvPr>
        </p:nvSpPr>
        <p:spPr>
          <a:xfrm>
            <a:off x="4798772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5" name="Google Shape;1515;p83"/>
          <p:cNvSpPr txBox="1"/>
          <p:nvPr>
            <p:ph idx="2" type="subTitle"/>
          </p:nvPr>
        </p:nvSpPr>
        <p:spPr>
          <a:xfrm>
            <a:off x="1286725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6" name="Google Shape;1516;p83"/>
          <p:cNvSpPr txBox="1"/>
          <p:nvPr>
            <p:ph idx="3" type="subTitle"/>
          </p:nvPr>
        </p:nvSpPr>
        <p:spPr>
          <a:xfrm>
            <a:off x="1286725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17" name="Google Shape;1517;p83"/>
          <p:cNvSpPr txBox="1"/>
          <p:nvPr>
            <p:ph idx="4" type="subTitle"/>
          </p:nvPr>
        </p:nvSpPr>
        <p:spPr>
          <a:xfrm>
            <a:off x="4798770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518" name="Google Shape;1518;p8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519" name="Google Shape;1519;p8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520" name="Google Shape;1520;p8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8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8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8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4" name="Google Shape;1524;p8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525" name="Google Shape;1525;p8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6" name="Google Shape;1526;p8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7" name="Google Shape;1527;p8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8" name="Google Shape;1528;p8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9" name="Google Shape;1529;p8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530" name="Google Shape;1530;p83"/>
          <p:cNvGrpSpPr/>
          <p:nvPr/>
        </p:nvGrpSpPr>
        <p:grpSpPr>
          <a:xfrm>
            <a:off x="213488" y="1086300"/>
            <a:ext cx="462567" cy="2069225"/>
            <a:chOff x="213488" y="1086300"/>
            <a:chExt cx="462567" cy="2069225"/>
          </a:xfrm>
        </p:grpSpPr>
        <p:grpSp>
          <p:nvGrpSpPr>
            <p:cNvPr id="1531" name="Google Shape;1531;p83"/>
            <p:cNvGrpSpPr/>
            <p:nvPr/>
          </p:nvGrpSpPr>
          <p:grpSpPr>
            <a:xfrm>
              <a:off x="303775" y="1884975"/>
              <a:ext cx="282000" cy="1270550"/>
              <a:chOff x="4314650" y="3034025"/>
              <a:chExt cx="282000" cy="1270550"/>
            </a:xfrm>
          </p:grpSpPr>
          <p:sp>
            <p:nvSpPr>
              <p:cNvPr id="1532" name="Google Shape;1532;p83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83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83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83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83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83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8" name="Google Shape;1538;p83"/>
            <p:cNvSpPr/>
            <p:nvPr/>
          </p:nvSpPr>
          <p:spPr>
            <a:xfrm>
              <a:off x="213488" y="1086300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41" name="Google Shape;1541;p8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542" name="Google Shape;1542;p8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543" name="Google Shape;1543;p8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8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8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8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7" name="Google Shape;1547;p8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548" name="Google Shape;1548;p8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49" name="Google Shape;1549;p8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50" name="Google Shape;1550;p8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51" name="Google Shape;1551;p8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52" name="Google Shape;1552;p8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413" y="-123300"/>
            <a:ext cx="2002724" cy="182377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85"/>
          <p:cNvSpPr txBox="1"/>
          <p:nvPr>
            <p:ph idx="1" type="subTitle"/>
          </p:nvPr>
        </p:nvSpPr>
        <p:spPr>
          <a:xfrm>
            <a:off x="1179850" y="1982600"/>
            <a:ext cx="33642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6" name="Google Shape;1556;p85"/>
          <p:cNvSpPr txBox="1"/>
          <p:nvPr>
            <p:ph type="title"/>
          </p:nvPr>
        </p:nvSpPr>
        <p:spPr>
          <a:xfrm>
            <a:off x="1179850" y="865800"/>
            <a:ext cx="3364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57" name="Google Shape;1557;p85"/>
          <p:cNvSpPr/>
          <p:nvPr>
            <p:ph idx="2" type="pic"/>
          </p:nvPr>
        </p:nvSpPr>
        <p:spPr>
          <a:xfrm>
            <a:off x="5403050" y="704225"/>
            <a:ext cx="2561100" cy="373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558" name="Google Shape;1558;p8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559" name="Google Shape;1559;p8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560" name="Google Shape;1560;p8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8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8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8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4" name="Google Shape;1564;p8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565" name="Google Shape;1565;p8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66" name="Google Shape;1566;p8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67" name="Google Shape;1567;p8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68" name="Google Shape;1568;p8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69" name="Google Shape;1569;p8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570" name="Google Shape;1570;p85"/>
          <p:cNvGrpSpPr/>
          <p:nvPr/>
        </p:nvGrpSpPr>
        <p:grpSpPr>
          <a:xfrm flipH="1"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1571" name="Google Shape;1571;p85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5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5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5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85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6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79" name="Google Shape;1579;p8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580" name="Google Shape;1580;p8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581" name="Google Shape;1581;p8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8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8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8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5" name="Google Shape;1585;p8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586" name="Google Shape;1586;p8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87" name="Google Shape;1587;p8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88" name="Google Shape;1588;p8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89" name="Google Shape;1589;p8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90" name="Google Shape;1590;p8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1591" name="Google Shape;1591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6150" y="-178825"/>
            <a:ext cx="1621173" cy="17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87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4" name="Google Shape;1594;p87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595" name="Google Shape;1595;p8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596" name="Google Shape;1596;p8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597" name="Google Shape;1597;p8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8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8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8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1" name="Google Shape;1601;p8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602" name="Google Shape;1602;p8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3" name="Google Shape;1603;p8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4" name="Google Shape;1604;p8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5" name="Google Shape;1605;p8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6" name="Google Shape;1606;p8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1607" name="Google Shape;1607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14937" y="602400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8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10" name="Google Shape;1610;p88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89"/>
          <p:cNvSpPr txBox="1"/>
          <p:nvPr>
            <p:ph hasCustomPrompt="1" type="title"/>
          </p:nvPr>
        </p:nvSpPr>
        <p:spPr>
          <a:xfrm>
            <a:off x="1284000" y="1688025"/>
            <a:ext cx="6576000" cy="10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3" name="Google Shape;1613;p89"/>
          <p:cNvSpPr txBox="1"/>
          <p:nvPr>
            <p:ph idx="1" type="subTitle"/>
          </p:nvPr>
        </p:nvSpPr>
        <p:spPr>
          <a:xfrm>
            <a:off x="1284000" y="3043275"/>
            <a:ext cx="65760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14" name="Google Shape;1614;p8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615" name="Google Shape;1615;p8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616" name="Google Shape;1616;p8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8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8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8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0" name="Google Shape;1620;p8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621" name="Google Shape;1621;p8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2" name="Google Shape;1622;p8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3" name="Google Shape;1623;p8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4" name="Google Shape;1624;p8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5" name="Google Shape;1625;p8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626" name="Google Shape;1626;p89"/>
          <p:cNvGrpSpPr/>
          <p:nvPr/>
        </p:nvGrpSpPr>
        <p:grpSpPr>
          <a:xfrm>
            <a:off x="6356390" y="539490"/>
            <a:ext cx="2074385" cy="3734685"/>
            <a:chOff x="6356390" y="539490"/>
            <a:chExt cx="2074385" cy="3734685"/>
          </a:xfrm>
        </p:grpSpPr>
        <p:sp>
          <p:nvSpPr>
            <p:cNvPr id="1627" name="Google Shape;1627;p89"/>
            <p:cNvSpPr/>
            <p:nvPr/>
          </p:nvSpPr>
          <p:spPr>
            <a:xfrm rot="10800000">
              <a:off x="7982600" y="3826000"/>
              <a:ext cx="448175" cy="448175"/>
            </a:xfrm>
            <a:custGeom>
              <a:rect b="b" l="l" r="r" t="t"/>
              <a:pathLst>
                <a:path extrusionOk="0" h="17927" w="17927">
                  <a:moveTo>
                    <a:pt x="1" y="0"/>
                  </a:moveTo>
                  <a:lnTo>
                    <a:pt x="1" y="5985"/>
                  </a:lnTo>
                  <a:lnTo>
                    <a:pt x="1" y="17926"/>
                  </a:lnTo>
                  <a:lnTo>
                    <a:pt x="5986" y="17926"/>
                  </a:lnTo>
                  <a:lnTo>
                    <a:pt x="5986" y="5985"/>
                  </a:lnTo>
                  <a:lnTo>
                    <a:pt x="17927" y="5985"/>
                  </a:lnTo>
                  <a:lnTo>
                    <a:pt x="17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8" name="Google Shape;1628;p89"/>
            <p:cNvGrpSpPr/>
            <p:nvPr/>
          </p:nvGrpSpPr>
          <p:grpSpPr>
            <a:xfrm>
              <a:off x="6356390" y="539490"/>
              <a:ext cx="1073107" cy="238198"/>
              <a:chOff x="3527475" y="1620225"/>
              <a:chExt cx="1270550" cy="282025"/>
            </a:xfrm>
          </p:grpSpPr>
          <p:sp>
            <p:nvSpPr>
              <p:cNvPr id="1629" name="Google Shape;1629;p89"/>
              <p:cNvSpPr/>
              <p:nvPr/>
            </p:nvSpPr>
            <p:spPr>
              <a:xfrm>
                <a:off x="4318525" y="1620225"/>
                <a:ext cx="479500" cy="282025"/>
              </a:xfrm>
              <a:custGeom>
                <a:rect b="b" l="l" r="r" t="t"/>
                <a:pathLst>
                  <a:path extrusionOk="0" h="11281" w="19180">
                    <a:moveTo>
                      <a:pt x="7900" y="1"/>
                    </a:moveTo>
                    <a:lnTo>
                      <a:pt x="0" y="11280"/>
                    </a:lnTo>
                    <a:lnTo>
                      <a:pt x="11279" y="11280"/>
                    </a:lnTo>
                    <a:lnTo>
                      <a:pt x="19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89"/>
              <p:cNvSpPr/>
              <p:nvPr/>
            </p:nvSpPr>
            <p:spPr>
              <a:xfrm>
                <a:off x="4160450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89"/>
              <p:cNvSpPr/>
              <p:nvPr/>
            </p:nvSpPr>
            <p:spPr>
              <a:xfrm>
                <a:off x="4002025" y="1620225"/>
                <a:ext cx="295400" cy="282025"/>
              </a:xfrm>
              <a:custGeom>
                <a:rect b="b" l="l" r="r" t="t"/>
                <a:pathLst>
                  <a:path extrusionOk="0" h="11281" w="11816">
                    <a:moveTo>
                      <a:pt x="7900" y="1"/>
                    </a:moveTo>
                    <a:lnTo>
                      <a:pt x="1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89"/>
              <p:cNvSpPr/>
              <p:nvPr/>
            </p:nvSpPr>
            <p:spPr>
              <a:xfrm>
                <a:off x="3843950" y="1620225"/>
                <a:ext cx="295050" cy="282025"/>
              </a:xfrm>
              <a:custGeom>
                <a:rect b="b" l="l" r="r" t="t"/>
                <a:pathLst>
                  <a:path extrusionOk="0" h="11281" w="11802">
                    <a:moveTo>
                      <a:pt x="7901" y="1"/>
                    </a:moveTo>
                    <a:lnTo>
                      <a:pt x="1" y="11280"/>
                    </a:lnTo>
                    <a:lnTo>
                      <a:pt x="3902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89"/>
              <p:cNvSpPr/>
              <p:nvPr/>
            </p:nvSpPr>
            <p:spPr>
              <a:xfrm>
                <a:off x="3685550" y="1620225"/>
                <a:ext cx="295375" cy="282025"/>
              </a:xfrm>
              <a:custGeom>
                <a:rect b="b" l="l" r="r" t="t"/>
                <a:pathLst>
                  <a:path extrusionOk="0" h="11281" w="11815">
                    <a:moveTo>
                      <a:pt x="7900" y="1"/>
                    </a:moveTo>
                    <a:lnTo>
                      <a:pt x="0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89"/>
              <p:cNvSpPr/>
              <p:nvPr/>
            </p:nvSpPr>
            <p:spPr>
              <a:xfrm>
                <a:off x="3527475" y="1620225"/>
                <a:ext cx="295025" cy="282025"/>
              </a:xfrm>
              <a:custGeom>
                <a:rect b="b" l="l" r="r" t="t"/>
                <a:pathLst>
                  <a:path extrusionOk="0" h="11281" w="11801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35" name="Google Shape;1635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9250" y="2961475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6876" y="17827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0" name="Google Shape;1640;p91"/>
          <p:cNvSpPr txBox="1"/>
          <p:nvPr>
            <p:ph hasCustomPrompt="1" idx="2" type="title"/>
          </p:nvPr>
        </p:nvSpPr>
        <p:spPr>
          <a:xfrm>
            <a:off x="183666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1" name="Google Shape;1641;p91"/>
          <p:cNvSpPr txBox="1"/>
          <p:nvPr>
            <p:ph hasCustomPrompt="1" idx="3" type="title"/>
          </p:nvPr>
        </p:nvSpPr>
        <p:spPr>
          <a:xfrm>
            <a:off x="183666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2" name="Google Shape;1642;p91"/>
          <p:cNvSpPr txBox="1"/>
          <p:nvPr>
            <p:ph hasCustomPrompt="1" idx="4" type="title"/>
          </p:nvPr>
        </p:nvSpPr>
        <p:spPr>
          <a:xfrm>
            <a:off x="4204550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3" name="Google Shape;1643;p91"/>
          <p:cNvSpPr txBox="1"/>
          <p:nvPr>
            <p:ph hasCustomPrompt="1" idx="5" type="title"/>
          </p:nvPr>
        </p:nvSpPr>
        <p:spPr>
          <a:xfrm>
            <a:off x="4204550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4" name="Google Shape;1644;p91"/>
          <p:cNvSpPr txBox="1"/>
          <p:nvPr>
            <p:ph hasCustomPrompt="1" idx="6" type="title"/>
          </p:nvPr>
        </p:nvSpPr>
        <p:spPr>
          <a:xfrm>
            <a:off x="6572513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5" name="Google Shape;1645;p91"/>
          <p:cNvSpPr txBox="1"/>
          <p:nvPr>
            <p:ph hasCustomPrompt="1" idx="7" type="title"/>
          </p:nvPr>
        </p:nvSpPr>
        <p:spPr>
          <a:xfrm>
            <a:off x="6572513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6" name="Google Shape;1646;p91"/>
          <p:cNvSpPr txBox="1"/>
          <p:nvPr>
            <p:ph idx="1" type="subTitle"/>
          </p:nvPr>
        </p:nvSpPr>
        <p:spPr>
          <a:xfrm>
            <a:off x="110361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47" name="Google Shape;1647;p91"/>
          <p:cNvSpPr txBox="1"/>
          <p:nvPr>
            <p:ph idx="8" type="subTitle"/>
          </p:nvPr>
        </p:nvSpPr>
        <p:spPr>
          <a:xfrm>
            <a:off x="3471550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48" name="Google Shape;1648;p91"/>
          <p:cNvSpPr txBox="1"/>
          <p:nvPr>
            <p:ph idx="9" type="subTitle"/>
          </p:nvPr>
        </p:nvSpPr>
        <p:spPr>
          <a:xfrm>
            <a:off x="5839463" y="1928475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49" name="Google Shape;1649;p91"/>
          <p:cNvSpPr txBox="1"/>
          <p:nvPr>
            <p:ph idx="13" type="subTitle"/>
          </p:nvPr>
        </p:nvSpPr>
        <p:spPr>
          <a:xfrm>
            <a:off x="110361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50" name="Google Shape;1650;p91"/>
          <p:cNvSpPr txBox="1"/>
          <p:nvPr>
            <p:ph idx="14" type="subTitle"/>
          </p:nvPr>
        </p:nvSpPr>
        <p:spPr>
          <a:xfrm>
            <a:off x="3471550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51" name="Google Shape;1651;p91"/>
          <p:cNvSpPr txBox="1"/>
          <p:nvPr>
            <p:ph idx="15" type="subTitle"/>
          </p:nvPr>
        </p:nvSpPr>
        <p:spPr>
          <a:xfrm>
            <a:off x="5839463" y="3361850"/>
            <a:ext cx="2200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652" name="Google Shape;1652;p9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653" name="Google Shape;1653;p9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654" name="Google Shape;1654;p9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9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91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91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8" name="Google Shape;1658;p9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659" name="Google Shape;1659;p91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60" name="Google Shape;1660;p91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61" name="Google Shape;1661;p91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62" name="Google Shape;1662;p91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63" name="Google Shape;1663;p91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664" name="Google Shape;1664;p91"/>
          <p:cNvGrpSpPr/>
          <p:nvPr/>
        </p:nvGrpSpPr>
        <p:grpSpPr>
          <a:xfrm>
            <a:off x="431225" y="973200"/>
            <a:ext cx="8759925" cy="2382050"/>
            <a:chOff x="431225" y="973200"/>
            <a:chExt cx="8759925" cy="2382050"/>
          </a:xfrm>
        </p:grpSpPr>
        <p:grpSp>
          <p:nvGrpSpPr>
            <p:cNvPr id="1665" name="Google Shape;1665;p91"/>
            <p:cNvGrpSpPr/>
            <p:nvPr/>
          </p:nvGrpSpPr>
          <p:grpSpPr>
            <a:xfrm>
              <a:off x="431225" y="973200"/>
              <a:ext cx="282000" cy="1270550"/>
              <a:chOff x="4314650" y="3034025"/>
              <a:chExt cx="282000" cy="1270550"/>
            </a:xfrm>
          </p:grpSpPr>
          <p:sp>
            <p:nvSpPr>
              <p:cNvPr id="1666" name="Google Shape;1666;p91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91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91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91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91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91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2" name="Google Shape;1672;p91"/>
            <p:cNvGrpSpPr/>
            <p:nvPr/>
          </p:nvGrpSpPr>
          <p:grpSpPr>
            <a:xfrm>
              <a:off x="8499375" y="2663475"/>
              <a:ext cx="691775" cy="691775"/>
              <a:chOff x="1323700" y="2294750"/>
              <a:chExt cx="691775" cy="691775"/>
            </a:xfrm>
          </p:grpSpPr>
          <p:sp>
            <p:nvSpPr>
              <p:cNvPr id="1673" name="Google Shape;1673;p91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91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91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91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9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1679" name="Google Shape;1679;p92"/>
          <p:cNvGrpSpPr/>
          <p:nvPr/>
        </p:nvGrpSpPr>
        <p:grpSpPr>
          <a:xfrm rot="10800000">
            <a:off x="268675" y="1318850"/>
            <a:ext cx="282000" cy="1270550"/>
            <a:chOff x="4314650" y="3034025"/>
            <a:chExt cx="282000" cy="1270550"/>
          </a:xfrm>
        </p:grpSpPr>
        <p:sp>
          <p:nvSpPr>
            <p:cNvPr id="1680" name="Google Shape;1680;p92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92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92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92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92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92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6" name="Google Shape;1686;p9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687" name="Google Shape;1687;p9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688" name="Google Shape;1688;p9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9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92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92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2" name="Google Shape;1692;p9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693" name="Google Shape;1693;p9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94" name="Google Shape;1694;p9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95" name="Google Shape;1695;p9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96" name="Google Shape;1696;p9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97" name="Google Shape;1697;p9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00" name="Google Shape;1700;p9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701" name="Google Shape;1701;p9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702" name="Google Shape;1702;p9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9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9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9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6" name="Google Shape;1706;p9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707" name="Google Shape;1707;p9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08" name="Google Shape;1708;p9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09" name="Google Shape;1709;p9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0" name="Google Shape;1710;p9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1" name="Google Shape;1711;p9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1712" name="Google Shape;1712;p93"/>
          <p:cNvSpPr/>
          <p:nvPr/>
        </p:nvSpPr>
        <p:spPr>
          <a:xfrm>
            <a:off x="104700" y="1705375"/>
            <a:ext cx="391853" cy="392090"/>
          </a:xfrm>
          <a:custGeom>
            <a:rect b="b" l="l" r="r" t="t"/>
            <a:pathLst>
              <a:path extrusionOk="0" h="23180" w="23166">
                <a:moveTo>
                  <a:pt x="5704" y="1"/>
                </a:moveTo>
                <a:lnTo>
                  <a:pt x="1" y="5704"/>
                </a:lnTo>
                <a:lnTo>
                  <a:pt x="5873" y="11590"/>
                </a:lnTo>
                <a:lnTo>
                  <a:pt x="1" y="17476"/>
                </a:lnTo>
                <a:lnTo>
                  <a:pt x="5704" y="23179"/>
                </a:lnTo>
                <a:lnTo>
                  <a:pt x="11576" y="17293"/>
                </a:lnTo>
                <a:lnTo>
                  <a:pt x="17462" y="23179"/>
                </a:lnTo>
                <a:lnTo>
                  <a:pt x="23165" y="17476"/>
                </a:lnTo>
                <a:lnTo>
                  <a:pt x="17279" y="11590"/>
                </a:lnTo>
                <a:lnTo>
                  <a:pt x="23165" y="5704"/>
                </a:lnTo>
                <a:lnTo>
                  <a:pt x="17462" y="1"/>
                </a:lnTo>
                <a:lnTo>
                  <a:pt x="11576" y="5887"/>
                </a:lnTo>
                <a:lnTo>
                  <a:pt x="57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3" name="Google Shape;1713;p93"/>
          <p:cNvGrpSpPr/>
          <p:nvPr/>
        </p:nvGrpSpPr>
        <p:grpSpPr>
          <a:xfrm>
            <a:off x="8669075" y="2907550"/>
            <a:ext cx="282000" cy="1270550"/>
            <a:chOff x="4314650" y="3034025"/>
            <a:chExt cx="282000" cy="1270550"/>
          </a:xfrm>
        </p:grpSpPr>
        <p:sp>
          <p:nvSpPr>
            <p:cNvPr id="1714" name="Google Shape;1714;p93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93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93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93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93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93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38889" y="25928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94"/>
          <p:cNvSpPr txBox="1"/>
          <p:nvPr>
            <p:ph type="title"/>
          </p:nvPr>
        </p:nvSpPr>
        <p:spPr>
          <a:xfrm>
            <a:off x="1753125" y="1739550"/>
            <a:ext cx="299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3" name="Google Shape;1723;p94"/>
          <p:cNvSpPr txBox="1"/>
          <p:nvPr>
            <p:ph idx="1" type="subTitle"/>
          </p:nvPr>
        </p:nvSpPr>
        <p:spPr>
          <a:xfrm>
            <a:off x="1753125" y="2312250"/>
            <a:ext cx="2993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724" name="Google Shape;1724;p9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725" name="Google Shape;1725;p9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726" name="Google Shape;1726;p9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9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9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9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0" name="Google Shape;1730;p9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731" name="Google Shape;1731;p9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32" name="Google Shape;1732;p9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33" name="Google Shape;1733;p9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34" name="Google Shape;1734;p9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35" name="Google Shape;1735;p9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736" name="Google Shape;1736;p94"/>
          <p:cNvGrpSpPr/>
          <p:nvPr/>
        </p:nvGrpSpPr>
        <p:grpSpPr>
          <a:xfrm rot="5400000">
            <a:off x="1207500" y="-236775"/>
            <a:ext cx="282000" cy="1270550"/>
            <a:chOff x="4314650" y="3034025"/>
            <a:chExt cx="282000" cy="1270550"/>
          </a:xfrm>
        </p:grpSpPr>
        <p:sp>
          <p:nvSpPr>
            <p:cNvPr id="1737" name="Google Shape;1737;p94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94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94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94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94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94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5" name="Google Shape;1745;p95"/>
          <p:cNvSpPr txBox="1"/>
          <p:nvPr>
            <p:ph idx="1" type="subTitle"/>
          </p:nvPr>
        </p:nvSpPr>
        <p:spPr>
          <a:xfrm>
            <a:off x="1014538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6" name="Google Shape;1746;p95"/>
          <p:cNvSpPr txBox="1"/>
          <p:nvPr>
            <p:ph idx="2" type="subTitle"/>
          </p:nvPr>
        </p:nvSpPr>
        <p:spPr>
          <a:xfrm>
            <a:off x="3468983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7" name="Google Shape;1747;p95"/>
          <p:cNvSpPr txBox="1"/>
          <p:nvPr>
            <p:ph idx="3" type="subTitle"/>
          </p:nvPr>
        </p:nvSpPr>
        <p:spPr>
          <a:xfrm>
            <a:off x="5923397" y="2685650"/>
            <a:ext cx="2205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8" name="Google Shape;1748;p95"/>
          <p:cNvSpPr txBox="1"/>
          <p:nvPr>
            <p:ph idx="4" type="subTitle"/>
          </p:nvPr>
        </p:nvSpPr>
        <p:spPr>
          <a:xfrm>
            <a:off x="1205788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49" name="Google Shape;1749;p95"/>
          <p:cNvSpPr txBox="1"/>
          <p:nvPr>
            <p:ph idx="5" type="subTitle"/>
          </p:nvPr>
        </p:nvSpPr>
        <p:spPr>
          <a:xfrm>
            <a:off x="3660233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50" name="Google Shape;1750;p95"/>
          <p:cNvSpPr txBox="1"/>
          <p:nvPr>
            <p:ph idx="6" type="subTitle"/>
          </p:nvPr>
        </p:nvSpPr>
        <p:spPr>
          <a:xfrm>
            <a:off x="6114647" y="2016375"/>
            <a:ext cx="1823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751" name="Google Shape;1751;p9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752" name="Google Shape;1752;p9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753" name="Google Shape;1753;p9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9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9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9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7" name="Google Shape;1757;p9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758" name="Google Shape;1758;p9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59" name="Google Shape;1759;p9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60" name="Google Shape;1760;p9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61" name="Google Shape;1761;p9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62" name="Google Shape;1762;p9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763" name="Google Shape;1763;p95"/>
          <p:cNvGrpSpPr/>
          <p:nvPr/>
        </p:nvGrpSpPr>
        <p:grpSpPr>
          <a:xfrm>
            <a:off x="133994" y="1474225"/>
            <a:ext cx="8777381" cy="2335122"/>
            <a:chOff x="133994" y="1474225"/>
            <a:chExt cx="8777381" cy="2335122"/>
          </a:xfrm>
        </p:grpSpPr>
        <p:grpSp>
          <p:nvGrpSpPr>
            <p:cNvPr id="1764" name="Google Shape;1764;p95"/>
            <p:cNvGrpSpPr/>
            <p:nvPr/>
          </p:nvGrpSpPr>
          <p:grpSpPr>
            <a:xfrm>
              <a:off x="133994" y="3230262"/>
              <a:ext cx="579085" cy="579085"/>
              <a:chOff x="1323700" y="2294750"/>
              <a:chExt cx="691775" cy="691775"/>
            </a:xfrm>
          </p:grpSpPr>
          <p:sp>
            <p:nvSpPr>
              <p:cNvPr id="1765" name="Google Shape;1765;p95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95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95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95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9" name="Google Shape;1769;p95"/>
            <p:cNvGrpSpPr/>
            <p:nvPr/>
          </p:nvGrpSpPr>
          <p:grpSpPr>
            <a:xfrm>
              <a:off x="8629375" y="1474225"/>
              <a:ext cx="282000" cy="1270550"/>
              <a:chOff x="4314650" y="3034025"/>
              <a:chExt cx="282000" cy="1270550"/>
            </a:xfrm>
          </p:grpSpPr>
          <p:sp>
            <p:nvSpPr>
              <p:cNvPr id="1770" name="Google Shape;1770;p95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95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95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95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95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95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8" name="Google Shape;1778;p96"/>
          <p:cNvSpPr txBox="1"/>
          <p:nvPr>
            <p:ph idx="1" type="subTitle"/>
          </p:nvPr>
        </p:nvSpPr>
        <p:spPr>
          <a:xfrm>
            <a:off x="1514688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9" name="Google Shape;1779;p96"/>
          <p:cNvSpPr txBox="1"/>
          <p:nvPr>
            <p:ph idx="2" type="subTitle"/>
          </p:nvPr>
        </p:nvSpPr>
        <p:spPr>
          <a:xfrm>
            <a:off x="4818313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0" name="Google Shape;1780;p96"/>
          <p:cNvSpPr txBox="1"/>
          <p:nvPr>
            <p:ph idx="3" type="subTitle"/>
          </p:nvPr>
        </p:nvSpPr>
        <p:spPr>
          <a:xfrm>
            <a:off x="1514688" y="336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1" name="Google Shape;1781;p96"/>
          <p:cNvSpPr txBox="1"/>
          <p:nvPr>
            <p:ph idx="4" type="subTitle"/>
          </p:nvPr>
        </p:nvSpPr>
        <p:spPr>
          <a:xfrm>
            <a:off x="4818313" y="3368900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2" name="Google Shape;1782;p96"/>
          <p:cNvSpPr txBox="1"/>
          <p:nvPr>
            <p:ph idx="5" type="subTitle"/>
          </p:nvPr>
        </p:nvSpPr>
        <p:spPr>
          <a:xfrm>
            <a:off x="15146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83" name="Google Shape;1783;p96"/>
          <p:cNvSpPr txBox="1"/>
          <p:nvPr>
            <p:ph idx="6" type="subTitle"/>
          </p:nvPr>
        </p:nvSpPr>
        <p:spPr>
          <a:xfrm>
            <a:off x="1514688" y="2998225"/>
            <a:ext cx="284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84" name="Google Shape;1784;p96"/>
          <p:cNvSpPr txBox="1"/>
          <p:nvPr>
            <p:ph idx="7" type="subTitle"/>
          </p:nvPr>
        </p:nvSpPr>
        <p:spPr>
          <a:xfrm>
            <a:off x="48182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85" name="Google Shape;1785;p96"/>
          <p:cNvSpPr txBox="1"/>
          <p:nvPr>
            <p:ph idx="8" type="subTitle"/>
          </p:nvPr>
        </p:nvSpPr>
        <p:spPr>
          <a:xfrm>
            <a:off x="4818287" y="299822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786" name="Google Shape;1786;p9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787" name="Google Shape;1787;p9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788" name="Google Shape;1788;p9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9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96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96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2" name="Google Shape;1792;p9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793" name="Google Shape;1793;p96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94" name="Google Shape;1794;p96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95" name="Google Shape;1795;p96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96" name="Google Shape;1796;p96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97" name="Google Shape;1797;p96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798" name="Google Shape;1798;p96"/>
          <p:cNvGrpSpPr/>
          <p:nvPr/>
        </p:nvGrpSpPr>
        <p:grpSpPr>
          <a:xfrm>
            <a:off x="8430775" y="2260363"/>
            <a:ext cx="282000" cy="1270550"/>
            <a:chOff x="4314650" y="3034025"/>
            <a:chExt cx="282000" cy="1270550"/>
          </a:xfrm>
        </p:grpSpPr>
        <p:sp>
          <p:nvSpPr>
            <p:cNvPr id="1799" name="Google Shape;1799;p96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96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96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96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96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96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7" name="Google Shape;1807;p97"/>
          <p:cNvSpPr txBox="1"/>
          <p:nvPr>
            <p:ph idx="1" type="subTitle"/>
          </p:nvPr>
        </p:nvSpPr>
        <p:spPr>
          <a:xfrm>
            <a:off x="823075" y="166947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8" name="Google Shape;1808;p97"/>
          <p:cNvSpPr txBox="1"/>
          <p:nvPr>
            <p:ph idx="2" type="subTitle"/>
          </p:nvPr>
        </p:nvSpPr>
        <p:spPr>
          <a:xfrm>
            <a:off x="3472291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9" name="Google Shape;1809;p97"/>
          <p:cNvSpPr txBox="1"/>
          <p:nvPr>
            <p:ph idx="3" type="subTitle"/>
          </p:nvPr>
        </p:nvSpPr>
        <p:spPr>
          <a:xfrm>
            <a:off x="823075" y="3325725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0" name="Google Shape;1810;p97"/>
          <p:cNvSpPr txBox="1"/>
          <p:nvPr>
            <p:ph idx="4" type="subTitle"/>
          </p:nvPr>
        </p:nvSpPr>
        <p:spPr>
          <a:xfrm>
            <a:off x="3472291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1" name="Google Shape;1811;p97"/>
          <p:cNvSpPr txBox="1"/>
          <p:nvPr>
            <p:ph idx="5" type="subTitle"/>
          </p:nvPr>
        </p:nvSpPr>
        <p:spPr>
          <a:xfrm>
            <a:off x="6117332" y="1669449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2" name="Google Shape;1812;p97"/>
          <p:cNvSpPr txBox="1"/>
          <p:nvPr>
            <p:ph idx="6" type="subTitle"/>
          </p:nvPr>
        </p:nvSpPr>
        <p:spPr>
          <a:xfrm>
            <a:off x="6117332" y="3325721"/>
            <a:ext cx="219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3" name="Google Shape;1813;p97"/>
          <p:cNvSpPr txBox="1"/>
          <p:nvPr>
            <p:ph idx="7" type="subTitle"/>
          </p:nvPr>
        </p:nvSpPr>
        <p:spPr>
          <a:xfrm>
            <a:off x="827409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14" name="Google Shape;1814;p97"/>
          <p:cNvSpPr txBox="1"/>
          <p:nvPr>
            <p:ph idx="8" type="subTitle"/>
          </p:nvPr>
        </p:nvSpPr>
        <p:spPr>
          <a:xfrm>
            <a:off x="3476458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15" name="Google Shape;1815;p97"/>
          <p:cNvSpPr txBox="1"/>
          <p:nvPr>
            <p:ph idx="9" type="subTitle"/>
          </p:nvPr>
        </p:nvSpPr>
        <p:spPr>
          <a:xfrm>
            <a:off x="6121332" y="1296775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16" name="Google Shape;1816;p97"/>
          <p:cNvSpPr txBox="1"/>
          <p:nvPr>
            <p:ph idx="13" type="subTitle"/>
          </p:nvPr>
        </p:nvSpPr>
        <p:spPr>
          <a:xfrm>
            <a:off x="827409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17" name="Google Shape;1817;p97"/>
          <p:cNvSpPr txBox="1"/>
          <p:nvPr>
            <p:ph idx="14" type="subTitle"/>
          </p:nvPr>
        </p:nvSpPr>
        <p:spPr>
          <a:xfrm>
            <a:off x="3476458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18" name="Google Shape;1818;p97"/>
          <p:cNvSpPr txBox="1"/>
          <p:nvPr>
            <p:ph idx="15" type="subTitle"/>
          </p:nvPr>
        </p:nvSpPr>
        <p:spPr>
          <a:xfrm>
            <a:off x="6121332" y="2949772"/>
            <a:ext cx="21996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819" name="Google Shape;1819;p9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820" name="Google Shape;1820;p9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821" name="Google Shape;1821;p9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9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97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97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5" name="Google Shape;1825;p9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826" name="Google Shape;1826;p97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27" name="Google Shape;1827;p97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28" name="Google Shape;1828;p97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29" name="Google Shape;1829;p97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30" name="Google Shape;1830;p97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831" name="Google Shape;1831;p97"/>
          <p:cNvGrpSpPr/>
          <p:nvPr/>
        </p:nvGrpSpPr>
        <p:grpSpPr>
          <a:xfrm>
            <a:off x="309925" y="1623125"/>
            <a:ext cx="8709736" cy="2431899"/>
            <a:chOff x="309925" y="1623125"/>
            <a:chExt cx="8709736" cy="2431899"/>
          </a:xfrm>
        </p:grpSpPr>
        <p:sp>
          <p:nvSpPr>
            <p:cNvPr id="1832" name="Google Shape;1832;p97"/>
            <p:cNvSpPr/>
            <p:nvPr/>
          </p:nvSpPr>
          <p:spPr>
            <a:xfrm flipH="1">
              <a:off x="8557094" y="1623125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3" name="Google Shape;1833;p97"/>
            <p:cNvGrpSpPr/>
            <p:nvPr/>
          </p:nvGrpSpPr>
          <p:grpSpPr>
            <a:xfrm>
              <a:off x="309925" y="2949773"/>
              <a:ext cx="245312" cy="1105251"/>
              <a:chOff x="4314650" y="3034025"/>
              <a:chExt cx="282000" cy="1270550"/>
            </a:xfrm>
          </p:grpSpPr>
          <p:sp>
            <p:nvSpPr>
              <p:cNvPr id="1834" name="Google Shape;1834;p97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97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97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97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97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97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1" name="Google Shape;1841;p98"/>
          <p:cNvGrpSpPr/>
          <p:nvPr/>
        </p:nvGrpSpPr>
        <p:grpSpPr>
          <a:xfrm>
            <a:off x="-429924" y="869275"/>
            <a:ext cx="9971360" cy="2900874"/>
            <a:chOff x="-429924" y="869275"/>
            <a:chExt cx="9971360" cy="2900874"/>
          </a:xfrm>
        </p:grpSpPr>
        <p:pic>
          <p:nvPicPr>
            <p:cNvPr id="1842" name="Google Shape;1842;p9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429924" y="1152650"/>
              <a:ext cx="2383774" cy="261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3" name="Google Shape;1843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8713" y="869275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4" name="Google Shape;1844;p98"/>
          <p:cNvSpPr txBox="1"/>
          <p:nvPr>
            <p:ph type="title"/>
          </p:nvPr>
        </p:nvSpPr>
        <p:spPr>
          <a:xfrm>
            <a:off x="3017885" y="734650"/>
            <a:ext cx="3108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5" name="Google Shape;1845;p98"/>
          <p:cNvSpPr txBox="1"/>
          <p:nvPr>
            <p:ph idx="1" type="subTitle"/>
          </p:nvPr>
        </p:nvSpPr>
        <p:spPr>
          <a:xfrm>
            <a:off x="3017850" y="1634350"/>
            <a:ext cx="3108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6" name="Google Shape;1846;p9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47" name="Google Shape;1847;p9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848" name="Google Shape;1848;p9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849" name="Google Shape;1849;p9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9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98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98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3" name="Google Shape;1853;p9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854" name="Google Shape;1854;p98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55" name="Google Shape;1855;p98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56" name="Google Shape;1856;p98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57" name="Google Shape;1857;p98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58" name="Google Shape;1858;p98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859" name="Google Shape;1859;p98"/>
          <p:cNvGrpSpPr/>
          <p:nvPr/>
        </p:nvGrpSpPr>
        <p:grpSpPr>
          <a:xfrm>
            <a:off x="367338" y="2117225"/>
            <a:ext cx="8345438" cy="2072725"/>
            <a:chOff x="367338" y="2117225"/>
            <a:chExt cx="8345438" cy="2072725"/>
          </a:xfrm>
        </p:grpSpPr>
        <p:grpSp>
          <p:nvGrpSpPr>
            <p:cNvPr id="1860" name="Google Shape;1860;p98"/>
            <p:cNvGrpSpPr/>
            <p:nvPr/>
          </p:nvGrpSpPr>
          <p:grpSpPr>
            <a:xfrm>
              <a:off x="8430775" y="2919400"/>
              <a:ext cx="282000" cy="1270550"/>
              <a:chOff x="4314650" y="3034025"/>
              <a:chExt cx="282000" cy="1270550"/>
            </a:xfrm>
          </p:grpSpPr>
          <p:sp>
            <p:nvSpPr>
              <p:cNvPr id="1861" name="Google Shape;1861;p98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98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98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98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98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98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7" name="Google Shape;1867;p98"/>
            <p:cNvGrpSpPr/>
            <p:nvPr/>
          </p:nvGrpSpPr>
          <p:grpSpPr>
            <a:xfrm>
              <a:off x="367338" y="2117225"/>
              <a:ext cx="691775" cy="691775"/>
              <a:chOff x="1323700" y="2294750"/>
              <a:chExt cx="691775" cy="691775"/>
            </a:xfrm>
          </p:grpSpPr>
          <p:sp>
            <p:nvSpPr>
              <p:cNvPr id="1868" name="Google Shape;1868;p98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98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98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98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3" name="Google Shape;1873;p9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874" name="Google Shape;1874;p9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875" name="Google Shape;1875;p9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9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99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99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9" name="Google Shape;1879;p9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880" name="Google Shape;1880;p99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81" name="Google Shape;1881;p99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82" name="Google Shape;1882;p99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83" name="Google Shape;1883;p99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84" name="Google Shape;1884;p99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885" name="Google Shape;1885;p99"/>
          <p:cNvGrpSpPr/>
          <p:nvPr/>
        </p:nvGrpSpPr>
        <p:grpSpPr>
          <a:xfrm>
            <a:off x="518200" y="1466673"/>
            <a:ext cx="245312" cy="1105251"/>
            <a:chOff x="4314650" y="3034025"/>
            <a:chExt cx="282000" cy="1270550"/>
          </a:xfrm>
        </p:grpSpPr>
        <p:sp>
          <p:nvSpPr>
            <p:cNvPr id="1886" name="Google Shape;1886;p99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99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99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99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99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99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2" name="Google Shape;1892;p99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3" name="Google Shape;1893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55097" y="228377"/>
            <a:ext cx="2665774" cy="24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Google Shape;1895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89499" y="1907625"/>
            <a:ext cx="2762949" cy="3033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6" name="Google Shape;1896;p10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897" name="Google Shape;1897;p10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898" name="Google Shape;1898;p10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10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100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100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2" name="Google Shape;1902;p10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903" name="Google Shape;1903;p100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04" name="Google Shape;1904;p100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05" name="Google Shape;1905;p100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06" name="Google Shape;1906;p100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07" name="Google Shape;1907;p100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908" name="Google Shape;1908;p100"/>
          <p:cNvGrpSpPr/>
          <p:nvPr/>
        </p:nvGrpSpPr>
        <p:grpSpPr>
          <a:xfrm>
            <a:off x="367325" y="3104925"/>
            <a:ext cx="691775" cy="691775"/>
            <a:chOff x="1323700" y="2294750"/>
            <a:chExt cx="691775" cy="691775"/>
          </a:xfrm>
        </p:grpSpPr>
        <p:sp>
          <p:nvSpPr>
            <p:cNvPr id="1909" name="Google Shape;1909;p100"/>
            <p:cNvSpPr/>
            <p:nvPr/>
          </p:nvSpPr>
          <p:spPr>
            <a:xfrm>
              <a:off x="1375450" y="230425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1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0" y="21165"/>
                  </a:lnTo>
                  <a:lnTo>
                    <a:pt x="16673" y="12618"/>
                  </a:lnTo>
                  <a:lnTo>
                    <a:pt x="25220" y="4056"/>
                  </a:lnTo>
                  <a:lnTo>
                    <a:pt x="21165" y="1"/>
                  </a:lnTo>
                  <a:lnTo>
                    <a:pt x="12603" y="8548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00"/>
            <p:cNvSpPr/>
            <p:nvPr/>
          </p:nvSpPr>
          <p:spPr>
            <a:xfrm>
              <a:off x="1365925" y="2294750"/>
              <a:ext cx="649550" cy="649550"/>
            </a:xfrm>
            <a:custGeom>
              <a:rect b="b" l="l" r="r" t="t"/>
              <a:pathLst>
                <a:path extrusionOk="0" h="25982" w="25982">
                  <a:moveTo>
                    <a:pt x="21546" y="747"/>
                  </a:moveTo>
                  <a:lnTo>
                    <a:pt x="25249" y="4436"/>
                  </a:lnTo>
                  <a:lnTo>
                    <a:pt x="16688" y="12984"/>
                  </a:lnTo>
                  <a:lnTo>
                    <a:pt x="25249" y="21531"/>
                  </a:lnTo>
                  <a:lnTo>
                    <a:pt x="21546" y="25235"/>
                  </a:lnTo>
                  <a:lnTo>
                    <a:pt x="12984" y="16673"/>
                  </a:lnTo>
                  <a:lnTo>
                    <a:pt x="4451" y="25235"/>
                  </a:lnTo>
                  <a:lnTo>
                    <a:pt x="747" y="21545"/>
                  </a:lnTo>
                  <a:lnTo>
                    <a:pt x="9295" y="12998"/>
                  </a:lnTo>
                  <a:lnTo>
                    <a:pt x="747" y="4436"/>
                  </a:lnTo>
                  <a:lnTo>
                    <a:pt x="4437" y="747"/>
                  </a:lnTo>
                  <a:lnTo>
                    <a:pt x="12984" y="9308"/>
                  </a:lnTo>
                  <a:lnTo>
                    <a:pt x="21546" y="747"/>
                  </a:lnTo>
                  <a:close/>
                  <a:moveTo>
                    <a:pt x="4437" y="0"/>
                  </a:moveTo>
                  <a:lnTo>
                    <a:pt x="1" y="4436"/>
                  </a:lnTo>
                  <a:lnTo>
                    <a:pt x="8562" y="12998"/>
                  </a:lnTo>
                  <a:lnTo>
                    <a:pt x="1" y="21545"/>
                  </a:lnTo>
                  <a:lnTo>
                    <a:pt x="4437" y="25981"/>
                  </a:lnTo>
                  <a:lnTo>
                    <a:pt x="12984" y="17419"/>
                  </a:lnTo>
                  <a:lnTo>
                    <a:pt x="21546" y="25981"/>
                  </a:lnTo>
                  <a:lnTo>
                    <a:pt x="25982" y="21545"/>
                  </a:lnTo>
                  <a:lnTo>
                    <a:pt x="17434" y="12998"/>
                  </a:lnTo>
                  <a:lnTo>
                    <a:pt x="25982" y="4436"/>
                  </a:lnTo>
                  <a:lnTo>
                    <a:pt x="21546" y="0"/>
                  </a:lnTo>
                  <a:lnTo>
                    <a:pt x="12984" y="8562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00"/>
            <p:cNvSpPr/>
            <p:nvPr/>
          </p:nvSpPr>
          <p:spPr>
            <a:xfrm>
              <a:off x="1333200" y="2346500"/>
              <a:ext cx="630525" cy="630525"/>
            </a:xfrm>
            <a:custGeom>
              <a:rect b="b" l="l" r="r" t="t"/>
              <a:pathLst>
                <a:path extrusionOk="0" h="25221" w="25221">
                  <a:moveTo>
                    <a:pt x="4056" y="0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1" y="21165"/>
                  </a:lnTo>
                  <a:lnTo>
                    <a:pt x="16673" y="12618"/>
                  </a:lnTo>
                  <a:lnTo>
                    <a:pt x="25221" y="4056"/>
                  </a:lnTo>
                  <a:lnTo>
                    <a:pt x="21165" y="0"/>
                  </a:lnTo>
                  <a:lnTo>
                    <a:pt x="12603" y="8548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00"/>
            <p:cNvSpPr/>
            <p:nvPr/>
          </p:nvSpPr>
          <p:spPr>
            <a:xfrm>
              <a:off x="1323700" y="2337350"/>
              <a:ext cx="649525" cy="649175"/>
            </a:xfrm>
            <a:custGeom>
              <a:rect b="b" l="l" r="r" t="t"/>
              <a:pathLst>
                <a:path extrusionOk="0" h="25967" w="25981">
                  <a:moveTo>
                    <a:pt x="21531" y="733"/>
                  </a:moveTo>
                  <a:lnTo>
                    <a:pt x="25220" y="4422"/>
                  </a:lnTo>
                  <a:lnTo>
                    <a:pt x="16673" y="12984"/>
                  </a:lnTo>
                  <a:lnTo>
                    <a:pt x="25234" y="21531"/>
                  </a:lnTo>
                  <a:lnTo>
                    <a:pt x="21545" y="25221"/>
                  </a:lnTo>
                  <a:lnTo>
                    <a:pt x="12983" y="16673"/>
                  </a:lnTo>
                  <a:lnTo>
                    <a:pt x="4450" y="25221"/>
                  </a:lnTo>
                  <a:lnTo>
                    <a:pt x="746" y="21531"/>
                  </a:lnTo>
                  <a:lnTo>
                    <a:pt x="9294" y="12984"/>
                  </a:lnTo>
                  <a:lnTo>
                    <a:pt x="732" y="4422"/>
                  </a:lnTo>
                  <a:lnTo>
                    <a:pt x="4436" y="747"/>
                  </a:lnTo>
                  <a:lnTo>
                    <a:pt x="12983" y="9294"/>
                  </a:lnTo>
                  <a:lnTo>
                    <a:pt x="21531" y="733"/>
                  </a:lnTo>
                  <a:close/>
                  <a:moveTo>
                    <a:pt x="4436" y="0"/>
                  </a:moveTo>
                  <a:lnTo>
                    <a:pt x="0" y="4422"/>
                  </a:lnTo>
                  <a:lnTo>
                    <a:pt x="8548" y="12984"/>
                  </a:lnTo>
                  <a:lnTo>
                    <a:pt x="0" y="21531"/>
                  </a:lnTo>
                  <a:lnTo>
                    <a:pt x="4436" y="25967"/>
                  </a:lnTo>
                  <a:lnTo>
                    <a:pt x="12983" y="17419"/>
                  </a:lnTo>
                  <a:lnTo>
                    <a:pt x="21545" y="25967"/>
                  </a:lnTo>
                  <a:lnTo>
                    <a:pt x="25981" y="21531"/>
                  </a:lnTo>
                  <a:lnTo>
                    <a:pt x="17433" y="12984"/>
                  </a:lnTo>
                  <a:lnTo>
                    <a:pt x="25967" y="4422"/>
                  </a:lnTo>
                  <a:lnTo>
                    <a:pt x="21545" y="0"/>
                  </a:lnTo>
                  <a:lnTo>
                    <a:pt x="12983" y="8548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13" name="Google Shape;19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00" y="-1096825"/>
            <a:ext cx="2795599" cy="28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02"/>
          <p:cNvSpPr txBox="1"/>
          <p:nvPr>
            <p:ph type="ctrTitle"/>
          </p:nvPr>
        </p:nvSpPr>
        <p:spPr>
          <a:xfrm>
            <a:off x="1396950" y="1489325"/>
            <a:ext cx="6350100" cy="14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19" name="Google Shape;1919;p102"/>
          <p:cNvSpPr txBox="1"/>
          <p:nvPr>
            <p:ph idx="1" type="subTitle"/>
          </p:nvPr>
        </p:nvSpPr>
        <p:spPr>
          <a:xfrm>
            <a:off x="2307675" y="31783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920" name="Google Shape;1920;p10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sp>
          <p:nvSpPr>
            <p:cNvPr id="1921" name="Google Shape;1921;p102"/>
            <p:cNvSpPr/>
            <p:nvPr/>
          </p:nvSpPr>
          <p:spPr>
            <a:xfrm>
              <a:off x="816250" y="4703275"/>
              <a:ext cx="7511400" cy="238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02"/>
            <p:cNvSpPr/>
            <p:nvPr/>
          </p:nvSpPr>
          <p:spPr>
            <a:xfrm rot="5400000">
              <a:off x="8018000" y="4631300"/>
              <a:ext cx="237300" cy="381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02">
              <a:hlinkClick action="ppaction://hlinkshowjump?jump=nextslide"/>
            </p:cNvPr>
            <p:cNvSpPr/>
            <p:nvPr/>
          </p:nvSpPr>
          <p:spPr>
            <a:xfrm flipH="1" rot="5400000">
              <a:off x="995725" y="4767925"/>
              <a:ext cx="125700" cy="1089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4" name="Google Shape;1924;p10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925" name="Google Shape;1925;p102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26" name="Google Shape;1926;p102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27" name="Google Shape;1927;p102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28" name="Google Shape;1928;p102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29" name="Google Shape;1929;p102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930" name="Google Shape;1930;p102"/>
          <p:cNvGrpSpPr/>
          <p:nvPr/>
        </p:nvGrpSpPr>
        <p:grpSpPr>
          <a:xfrm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1931" name="Google Shape;1931;p102"/>
            <p:cNvSpPr/>
            <p:nvPr/>
          </p:nvSpPr>
          <p:spPr>
            <a:xfrm>
              <a:off x="4314650" y="3034025"/>
              <a:ext cx="282000" cy="479525"/>
            </a:xfrm>
            <a:custGeom>
              <a:rect b="b" l="l" r="r" t="t"/>
              <a:pathLst>
                <a:path extrusionOk="0" h="19181" w="1128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02"/>
            <p:cNvSpPr/>
            <p:nvPr/>
          </p:nvSpPr>
          <p:spPr>
            <a:xfrm>
              <a:off x="4314650" y="3376575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02"/>
            <p:cNvSpPr/>
            <p:nvPr/>
          </p:nvSpPr>
          <p:spPr>
            <a:xfrm>
              <a:off x="4314650" y="3534650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02"/>
            <p:cNvSpPr/>
            <p:nvPr/>
          </p:nvSpPr>
          <p:spPr>
            <a:xfrm>
              <a:off x="4314650" y="3693050"/>
              <a:ext cx="282000" cy="295050"/>
            </a:xfrm>
            <a:custGeom>
              <a:rect b="b" l="l" r="r" t="t"/>
              <a:pathLst>
                <a:path extrusionOk="0" h="11802" w="1128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02"/>
            <p:cNvSpPr/>
            <p:nvPr/>
          </p:nvSpPr>
          <p:spPr>
            <a:xfrm>
              <a:off x="4314650" y="3851125"/>
              <a:ext cx="282000" cy="295400"/>
            </a:xfrm>
            <a:custGeom>
              <a:rect b="b" l="l" r="r" t="t"/>
              <a:pathLst>
                <a:path extrusionOk="0" h="11816" w="1128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02"/>
            <p:cNvSpPr/>
            <p:nvPr/>
          </p:nvSpPr>
          <p:spPr>
            <a:xfrm>
              <a:off x="4314650" y="4009550"/>
              <a:ext cx="282000" cy="295025"/>
            </a:xfrm>
            <a:custGeom>
              <a:rect b="b" l="l" r="r" t="t"/>
              <a:pathLst>
                <a:path extrusionOk="0" h="11801" w="1128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7" name="Google Shape;1937;p102"/>
          <p:cNvGrpSpPr/>
          <p:nvPr/>
        </p:nvGrpSpPr>
        <p:grpSpPr>
          <a:xfrm>
            <a:off x="-169025" y="-407950"/>
            <a:ext cx="9918798" cy="4970349"/>
            <a:chOff x="-169025" y="-407950"/>
            <a:chExt cx="9918798" cy="4970349"/>
          </a:xfrm>
        </p:grpSpPr>
        <p:pic>
          <p:nvPicPr>
            <p:cNvPr id="1938" name="Google Shape;1938;p10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69025" y="2782275"/>
              <a:ext cx="1621173" cy="1780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9" name="Google Shape;1939;p102"/>
            <p:cNvGrpSpPr/>
            <p:nvPr/>
          </p:nvGrpSpPr>
          <p:grpSpPr>
            <a:xfrm>
              <a:off x="295663" y="3326450"/>
              <a:ext cx="691775" cy="691775"/>
              <a:chOff x="1323700" y="2294750"/>
              <a:chExt cx="691775" cy="691775"/>
            </a:xfrm>
          </p:grpSpPr>
          <p:sp>
            <p:nvSpPr>
              <p:cNvPr id="1940" name="Google Shape;1940;p102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02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02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02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44" name="Google Shape;1944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050" y="-407950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5" name="Google Shape;1945;p102"/>
          <p:cNvSpPr/>
          <p:nvPr/>
        </p:nvSpPr>
        <p:spPr>
          <a:xfrm>
            <a:off x="610200" y="499775"/>
            <a:ext cx="299426" cy="299426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03"/>
          <p:cNvSpPr txBox="1"/>
          <p:nvPr>
            <p:ph type="title"/>
          </p:nvPr>
        </p:nvSpPr>
        <p:spPr>
          <a:xfrm>
            <a:off x="4047175" y="2806000"/>
            <a:ext cx="4383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8" name="Google Shape;1948;p103"/>
          <p:cNvSpPr txBox="1"/>
          <p:nvPr>
            <p:ph hasCustomPrompt="1" idx="2" type="title"/>
          </p:nvPr>
        </p:nvSpPr>
        <p:spPr>
          <a:xfrm>
            <a:off x="4047175" y="1556000"/>
            <a:ext cx="1332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9" name="Google Shape;1949;p103"/>
          <p:cNvSpPr/>
          <p:nvPr>
            <p:ph idx="3" type="pic"/>
          </p:nvPr>
        </p:nvSpPr>
        <p:spPr>
          <a:xfrm>
            <a:off x="713225" y="1203600"/>
            <a:ext cx="2760600" cy="2736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950" name="Google Shape;1950;p10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951" name="Google Shape;1951;p10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952" name="Google Shape;1952;p10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0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03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03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6" name="Google Shape;1956;p10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957" name="Google Shape;1957;p103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58" name="Google Shape;1958;p103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59" name="Google Shape;1959;p103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60" name="Google Shape;1960;p103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61" name="Google Shape;1961;p103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1962" name="Google Shape;1962;p103"/>
          <p:cNvSpPr/>
          <p:nvPr/>
        </p:nvSpPr>
        <p:spPr>
          <a:xfrm>
            <a:off x="562575" y="3771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0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5" name="Google Shape;1965;p104"/>
          <p:cNvSpPr txBox="1"/>
          <p:nvPr>
            <p:ph idx="1" type="body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66" name="Google Shape;1966;p10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967" name="Google Shape;1967;p10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968" name="Google Shape;1968;p10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0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04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04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2" name="Google Shape;1972;p10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973" name="Google Shape;1973;p104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74" name="Google Shape;1974;p104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75" name="Google Shape;1975;p104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76" name="Google Shape;1976;p104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77" name="Google Shape;1977;p104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0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80" name="Google Shape;1980;p105"/>
          <p:cNvSpPr txBox="1"/>
          <p:nvPr>
            <p:ph idx="1" type="subTitle"/>
          </p:nvPr>
        </p:nvSpPr>
        <p:spPr>
          <a:xfrm>
            <a:off x="4798772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1" name="Google Shape;1981;p105"/>
          <p:cNvSpPr txBox="1"/>
          <p:nvPr>
            <p:ph idx="2" type="subTitle"/>
          </p:nvPr>
        </p:nvSpPr>
        <p:spPr>
          <a:xfrm>
            <a:off x="1286725" y="2583575"/>
            <a:ext cx="3058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2" name="Google Shape;1982;p105"/>
          <p:cNvSpPr txBox="1"/>
          <p:nvPr>
            <p:ph idx="3" type="subTitle"/>
          </p:nvPr>
        </p:nvSpPr>
        <p:spPr>
          <a:xfrm>
            <a:off x="1286725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83" name="Google Shape;1983;p105"/>
          <p:cNvSpPr txBox="1"/>
          <p:nvPr>
            <p:ph idx="4" type="subTitle"/>
          </p:nvPr>
        </p:nvSpPr>
        <p:spPr>
          <a:xfrm>
            <a:off x="4798770" y="22105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984" name="Google Shape;1984;p10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985" name="Google Shape;1985;p10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986" name="Google Shape;1986;p10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0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105">
                <a:hlinkClick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05">
                <a:hlinkClick action="ppaction://hlinkshowjump?jump=nextslide"/>
              </p:cNvPr>
              <p:cNvSpPr/>
              <p:nvPr/>
            </p:nvSpPr>
            <p:spPr>
              <a:xfrm flipH="1" rot="5400000">
                <a:off x="1084525" y="4695100"/>
                <a:ext cx="125700" cy="1089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0" name="Google Shape;1990;p10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991" name="Google Shape;1991;p105">
                <a:hlinkClick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rect b="b" l="l" r="r" t="t"/>
                <a:pathLst>
                  <a:path extrusionOk="0" h="3130" w="3326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92" name="Google Shape;1992;p105">
                <a:hlinkClick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rect b="b" l="l" r="r" t="t"/>
                <a:pathLst>
                  <a:path extrusionOk="0" h="5722" w="4518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93" name="Google Shape;1993;p105">
                <a:hlinkClick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rect b="b" l="l" r="r" t="t"/>
                <a:pathLst>
                  <a:path extrusionOk="0" h="2259" w="2259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94" name="Google Shape;1994;p105">
                <a:hlinkClick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rect b="b" l="l" r="r" t="t"/>
                <a:pathLst>
                  <a:path extrusionOk="0" h="9513" w="19529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95" name="Google Shape;1995;p105">
                <a:hlinkClick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rect b="b" l="l" r="r" t="t"/>
                <a:pathLst>
                  <a:path extrusionOk="0" h="15168" w="14792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996" name="Google Shape;1996;p105"/>
          <p:cNvGrpSpPr/>
          <p:nvPr/>
        </p:nvGrpSpPr>
        <p:grpSpPr>
          <a:xfrm>
            <a:off x="213488" y="1086300"/>
            <a:ext cx="462567" cy="2069225"/>
            <a:chOff x="213488" y="1086300"/>
            <a:chExt cx="462567" cy="2069225"/>
          </a:xfrm>
        </p:grpSpPr>
        <p:grpSp>
          <p:nvGrpSpPr>
            <p:cNvPr id="1997" name="Google Shape;1997;p105"/>
            <p:cNvGrpSpPr/>
            <p:nvPr/>
          </p:nvGrpSpPr>
          <p:grpSpPr>
            <a:xfrm>
              <a:off x="303775" y="1884975"/>
              <a:ext cx="282000" cy="1270550"/>
              <a:chOff x="4314650" y="3034025"/>
              <a:chExt cx="282000" cy="1270550"/>
            </a:xfrm>
          </p:grpSpPr>
          <p:sp>
            <p:nvSpPr>
              <p:cNvPr id="1998" name="Google Shape;1998;p105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rect b="b" l="l" r="r" t="t"/>
                <a:pathLst>
                  <a:path extrusionOk="0" h="19181" w="1128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05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05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rect b="b" l="l" r="r" t="t"/>
                <a:pathLst>
                  <a:path extrusionOk="0" h="11815" w="1128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05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rect b="b" l="l" r="r" t="t"/>
                <a:pathLst>
                  <a:path extrusionOk="0" h="11802" w="1128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05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rect b="b" l="l" r="r" t="t"/>
                <a:pathLst>
                  <a:path extrusionOk="0" h="11816" w="1128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05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rect b="b" l="l" r="r" t="t"/>
                <a:pathLst>
                  <a:path extrusionOk="0" h="11801" w="1128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4" name="Google Shape;2004;p105"/>
            <p:cNvSpPr/>
            <p:nvPr/>
          </p:nvSpPr>
          <p:spPr>
            <a:xfrm>
              <a:off x="213488" y="1086300"/>
              <a:ext cx="462567" cy="462847"/>
            </a:xfrm>
            <a:custGeom>
              <a:rect b="b" l="l" r="r" t="t"/>
              <a:pathLst>
                <a:path extrusionOk="0" h="23180" w="23166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7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43.xml"/><Relationship Id="rId22" Type="http://schemas.openxmlformats.org/officeDocument/2006/relationships/theme" Target="../theme/theme9.xml"/><Relationship Id="rId10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51.xml"/><Relationship Id="rId6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64.xml"/><Relationship Id="rId22" Type="http://schemas.openxmlformats.org/officeDocument/2006/relationships/theme" Target="../theme/theme6.xml"/><Relationship Id="rId10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72.xml"/><Relationship Id="rId6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71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85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93.xml"/><Relationship Id="rId6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06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27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4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48.xml"/><Relationship Id="rId22" Type="http://schemas.openxmlformats.org/officeDocument/2006/relationships/theme" Target="../theme/theme5.xml"/><Relationship Id="rId10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5.xml"/></Relationships>
</file>

<file path=ppt/slideMasters/_rels/slideMaster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69.xml"/><Relationship Id="rId22" Type="http://schemas.openxmlformats.org/officeDocument/2006/relationships/theme" Target="../theme/theme10.xml"/><Relationship Id="rId10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64.xml"/><Relationship Id="rId1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8" name="Google Shape;518;p3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4" name="Google Shape;984;p5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0" name="Google Shape;1450;p79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0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6" name="Google Shape;1916;p10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1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82" name="Google Shape;2382;p12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4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14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48" name="Google Shape;2848;p14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16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14" name="Google Shape;3314;p16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  <p:sldLayoutId id="2147483825" r:id="rId20"/>
    <p:sldLayoutId id="214748382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p189"/>
          <p:cNvSpPr txBox="1"/>
          <p:nvPr>
            <p:ph type="ctrTitle"/>
          </p:nvPr>
        </p:nvSpPr>
        <p:spPr>
          <a:xfrm>
            <a:off x="1396950" y="1489325"/>
            <a:ext cx="6350100" cy="14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Databases 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3783" name="Google Shape;3783;p189"/>
          <p:cNvSpPr txBox="1"/>
          <p:nvPr>
            <p:ph idx="1" type="subTitle"/>
          </p:nvPr>
        </p:nvSpPr>
        <p:spPr>
          <a:xfrm>
            <a:off x="2307675" y="31783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Bugsmashers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1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Restraints</a:t>
            </a:r>
            <a:endParaRPr/>
          </a:p>
        </p:txBody>
      </p:sp>
      <p:sp>
        <p:nvSpPr>
          <p:cNvPr id="3856" name="Google Shape;3856;p198"/>
          <p:cNvSpPr/>
          <p:nvPr/>
        </p:nvSpPr>
        <p:spPr>
          <a:xfrm rot="10800000">
            <a:off x="7864875" y="3914550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57" name="Google Shape;3857;p198"/>
          <p:cNvGraphicFramePr/>
          <p:nvPr/>
        </p:nvGraphicFramePr>
        <p:xfrm>
          <a:off x="713225" y="152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{DB1B63D1-6B05-418E-93CD-D1C85062D073}</a:tableStyleId>
              </a:tblPr>
              <a:tblGrid>
                <a:gridCol w="1466200"/>
                <a:gridCol w="625135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 NULL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 column cannot have a NULL value.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UNIQUE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All values in a column must be different.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PRIMARY KEY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NOT NULL and UNIQUE combined. A column cannot have a NULL value and must be different from existing values.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CHECK [condition]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Ensures that the condition is true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DEFAULT [value]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If no value is specified, it is set to value instead of NULL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p1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Restraints</a:t>
            </a:r>
            <a:endParaRPr/>
          </a:p>
        </p:txBody>
      </p:sp>
      <p:sp>
        <p:nvSpPr>
          <p:cNvPr id="3863" name="Google Shape;3863;p199"/>
          <p:cNvSpPr/>
          <p:nvPr/>
        </p:nvSpPr>
        <p:spPr>
          <a:xfrm rot="10800000">
            <a:off x="7864875" y="3914550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p199"/>
          <p:cNvSpPr txBox="1"/>
          <p:nvPr>
            <p:ph idx="1" type="body"/>
          </p:nvPr>
        </p:nvSpPr>
        <p:spPr>
          <a:xfrm>
            <a:off x="720000" y="1215750"/>
            <a:ext cx="7704000" cy="31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TABLE Persons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ID int NOT NULL,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LastName varchar(255) NOT NULL,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FirstName varchar(255),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Age int CHECK (Age&gt;=18)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TABLE Persons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ID int NOT NULL,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LastName varchar(255) NOT NULL,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FirstName varchar(255),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Age int,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City varchar(255),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CONSTRAINT CHK_Person CHECK (Age&gt;=18 AND City='Lawrence')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2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sqlite CLI Commands</a:t>
            </a:r>
            <a:endParaRPr/>
          </a:p>
        </p:txBody>
      </p:sp>
      <p:graphicFrame>
        <p:nvGraphicFramePr>
          <p:cNvPr id="3870" name="Google Shape;3870;p200"/>
          <p:cNvGraphicFramePr/>
          <p:nvPr/>
        </p:nvGraphicFramePr>
        <p:xfrm>
          <a:off x="713225" y="152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{DB1B63D1-6B05-418E-93CD-D1C85062D073}</a:tableStyleId>
              </a:tblPr>
              <a:tblGrid>
                <a:gridCol w="2357450"/>
                <a:gridCol w="536010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.help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Displays the sqlite CLI commands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.tables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Shows you the available tables from attached databases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.databases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Lists the file paths of currently attached databases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.exit / .quit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Exits the sqlite menu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.mode [format]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Changes the format of the output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.shell [command]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Allows you to run shell commands without leaving the sqlite menu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4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p2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use SQLite in Python?</a:t>
            </a:r>
            <a:endParaRPr/>
          </a:p>
        </p:txBody>
      </p:sp>
      <p:sp>
        <p:nvSpPr>
          <p:cNvPr id="3876" name="Google Shape;3876;p201"/>
          <p:cNvSpPr/>
          <p:nvPr/>
        </p:nvSpPr>
        <p:spPr>
          <a:xfrm rot="10800000">
            <a:off x="7864875" y="3914550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201"/>
          <p:cNvSpPr txBox="1"/>
          <p:nvPr>
            <p:ph idx="1" type="body"/>
          </p:nvPr>
        </p:nvSpPr>
        <p:spPr>
          <a:xfrm>
            <a:off x="720000" y="1215750"/>
            <a:ext cx="7704000" cy="31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answer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sqlite3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202"/>
          <p:cNvSpPr txBox="1"/>
          <p:nvPr>
            <p:ph idx="4" type="subTitle"/>
          </p:nvPr>
        </p:nvSpPr>
        <p:spPr>
          <a:xfrm>
            <a:off x="4806370" y="17768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Databases</a:t>
            </a:r>
            <a:endParaRPr/>
          </a:p>
        </p:txBody>
      </p:sp>
      <p:sp>
        <p:nvSpPr>
          <p:cNvPr id="3883" name="Google Shape;3883;p2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Kinds of Databases</a:t>
            </a:r>
            <a:endParaRPr/>
          </a:p>
        </p:txBody>
      </p:sp>
      <p:sp>
        <p:nvSpPr>
          <p:cNvPr id="3884" name="Google Shape;3884;p202"/>
          <p:cNvSpPr txBox="1"/>
          <p:nvPr>
            <p:ph idx="1" type="subTitle"/>
          </p:nvPr>
        </p:nvSpPr>
        <p:spPr>
          <a:xfrm>
            <a:off x="4806375" y="2149875"/>
            <a:ext cx="30585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way to store data and information. Uses tables with columns and rows, with relationships between different tables well defined.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MySQL, PostgreSQL, Oracle Database, Microsoft SQL Server</a:t>
            </a:r>
            <a:endParaRPr/>
          </a:p>
        </p:txBody>
      </p:sp>
      <p:sp>
        <p:nvSpPr>
          <p:cNvPr id="3885" name="Google Shape;3885;p202"/>
          <p:cNvSpPr txBox="1"/>
          <p:nvPr>
            <p:ph idx="2" type="subTitle"/>
          </p:nvPr>
        </p:nvSpPr>
        <p:spPr>
          <a:xfrm>
            <a:off x="1294325" y="2149875"/>
            <a:ext cx="3058500" cy="22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Non-relational databases where the data is stored in a non-tabular fashion. Different versions include Document Stores, Key-Value Stores, Columnar Databases, and Graph Databases.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MongoDB, CouchDB, Redis, DynamoDB, Cassandra, HBase, Neo4j, Amazon Neptune</a:t>
            </a:r>
            <a:endParaRPr/>
          </a:p>
        </p:txBody>
      </p:sp>
      <p:sp>
        <p:nvSpPr>
          <p:cNvPr id="3886" name="Google Shape;3886;p202"/>
          <p:cNvSpPr txBox="1"/>
          <p:nvPr>
            <p:ph idx="3" type="subTitle"/>
          </p:nvPr>
        </p:nvSpPr>
        <p:spPr>
          <a:xfrm>
            <a:off x="1294325" y="17768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Databases</a:t>
            </a:r>
            <a:endParaRPr/>
          </a:p>
        </p:txBody>
      </p:sp>
      <p:sp>
        <p:nvSpPr>
          <p:cNvPr id="3887" name="Google Shape;3887;p202"/>
          <p:cNvSpPr/>
          <p:nvPr/>
        </p:nvSpPr>
        <p:spPr>
          <a:xfrm>
            <a:off x="6151448" y="1255437"/>
            <a:ext cx="368356" cy="368951"/>
          </a:xfrm>
          <a:custGeom>
            <a:rect b="b" l="l" r="r" t="t"/>
            <a:pathLst>
              <a:path extrusionOk="0" h="12409" w="12389">
                <a:moveTo>
                  <a:pt x="4455" y="720"/>
                </a:moveTo>
                <a:cubicBezTo>
                  <a:pt x="4798" y="720"/>
                  <a:pt x="5055" y="994"/>
                  <a:pt x="5072" y="1337"/>
                </a:cubicBezTo>
                <a:lnTo>
                  <a:pt x="5072" y="3290"/>
                </a:lnTo>
                <a:cubicBezTo>
                  <a:pt x="5055" y="3616"/>
                  <a:pt x="4798" y="3890"/>
                  <a:pt x="4455" y="3890"/>
                </a:cubicBezTo>
                <a:lnTo>
                  <a:pt x="1337" y="3890"/>
                </a:lnTo>
                <a:cubicBezTo>
                  <a:pt x="994" y="3890"/>
                  <a:pt x="720" y="3616"/>
                  <a:pt x="737" y="3290"/>
                </a:cubicBezTo>
                <a:lnTo>
                  <a:pt x="737" y="1337"/>
                </a:lnTo>
                <a:cubicBezTo>
                  <a:pt x="720" y="994"/>
                  <a:pt x="994" y="720"/>
                  <a:pt x="1337" y="720"/>
                </a:cubicBezTo>
                <a:close/>
                <a:moveTo>
                  <a:pt x="9733" y="2673"/>
                </a:moveTo>
                <a:lnTo>
                  <a:pt x="9733" y="5843"/>
                </a:lnTo>
                <a:lnTo>
                  <a:pt x="7951" y="5843"/>
                </a:lnTo>
                <a:cubicBezTo>
                  <a:pt x="7214" y="5843"/>
                  <a:pt x="6614" y="6443"/>
                  <a:pt x="6614" y="7180"/>
                </a:cubicBezTo>
                <a:lnTo>
                  <a:pt x="6614" y="9133"/>
                </a:lnTo>
                <a:lnTo>
                  <a:pt x="6614" y="9219"/>
                </a:lnTo>
                <a:lnTo>
                  <a:pt x="6254" y="8876"/>
                </a:lnTo>
                <a:cubicBezTo>
                  <a:pt x="6186" y="8799"/>
                  <a:pt x="6092" y="8760"/>
                  <a:pt x="5997" y="8760"/>
                </a:cubicBezTo>
                <a:cubicBezTo>
                  <a:pt x="5903" y="8760"/>
                  <a:pt x="5809" y="8799"/>
                  <a:pt x="5740" y="8876"/>
                </a:cubicBezTo>
                <a:cubicBezTo>
                  <a:pt x="5586" y="9013"/>
                  <a:pt x="5586" y="9236"/>
                  <a:pt x="5740" y="9390"/>
                </a:cubicBezTo>
                <a:lnTo>
                  <a:pt x="6083" y="9733"/>
                </a:lnTo>
                <a:lnTo>
                  <a:pt x="2656" y="9733"/>
                </a:lnTo>
                <a:lnTo>
                  <a:pt x="2673" y="6563"/>
                </a:lnTo>
                <a:lnTo>
                  <a:pt x="4644" y="6563"/>
                </a:lnTo>
                <a:cubicBezTo>
                  <a:pt x="5141" y="6563"/>
                  <a:pt x="5141" y="5843"/>
                  <a:pt x="4644" y="5843"/>
                </a:cubicBezTo>
                <a:lnTo>
                  <a:pt x="4233" y="5843"/>
                </a:lnTo>
                <a:lnTo>
                  <a:pt x="4233" y="4627"/>
                </a:lnTo>
                <a:lnTo>
                  <a:pt x="4455" y="4627"/>
                </a:lnTo>
                <a:cubicBezTo>
                  <a:pt x="5192" y="4627"/>
                  <a:pt x="5775" y="4027"/>
                  <a:pt x="5792" y="3290"/>
                </a:cubicBezTo>
                <a:lnTo>
                  <a:pt x="5792" y="3187"/>
                </a:lnTo>
                <a:lnTo>
                  <a:pt x="6134" y="3547"/>
                </a:lnTo>
                <a:cubicBezTo>
                  <a:pt x="6203" y="3616"/>
                  <a:pt x="6289" y="3650"/>
                  <a:pt x="6391" y="3650"/>
                </a:cubicBezTo>
                <a:cubicBezTo>
                  <a:pt x="6717" y="3650"/>
                  <a:pt x="6871" y="3256"/>
                  <a:pt x="6648" y="3033"/>
                </a:cubicBezTo>
                <a:lnTo>
                  <a:pt x="6306" y="2673"/>
                </a:lnTo>
                <a:close/>
                <a:moveTo>
                  <a:pt x="11069" y="6563"/>
                </a:moveTo>
                <a:cubicBezTo>
                  <a:pt x="11412" y="6563"/>
                  <a:pt x="11686" y="6837"/>
                  <a:pt x="11686" y="7180"/>
                </a:cubicBezTo>
                <a:lnTo>
                  <a:pt x="11686" y="9133"/>
                </a:lnTo>
                <a:cubicBezTo>
                  <a:pt x="11686" y="9459"/>
                  <a:pt x="11412" y="9733"/>
                  <a:pt x="11069" y="9733"/>
                </a:cubicBezTo>
                <a:lnTo>
                  <a:pt x="7951" y="9733"/>
                </a:lnTo>
                <a:cubicBezTo>
                  <a:pt x="7625" y="9733"/>
                  <a:pt x="7351" y="9459"/>
                  <a:pt x="7351" y="9133"/>
                </a:cubicBezTo>
                <a:lnTo>
                  <a:pt x="7351" y="7180"/>
                </a:lnTo>
                <a:cubicBezTo>
                  <a:pt x="7351" y="6837"/>
                  <a:pt x="7625" y="6563"/>
                  <a:pt x="7951" y="6563"/>
                </a:cubicBezTo>
                <a:close/>
                <a:moveTo>
                  <a:pt x="1337" y="0"/>
                </a:moveTo>
                <a:cubicBezTo>
                  <a:pt x="600" y="0"/>
                  <a:pt x="0" y="600"/>
                  <a:pt x="0" y="1337"/>
                </a:cubicBezTo>
                <a:lnTo>
                  <a:pt x="0" y="3290"/>
                </a:lnTo>
                <a:cubicBezTo>
                  <a:pt x="0" y="4027"/>
                  <a:pt x="600" y="4627"/>
                  <a:pt x="1337" y="4627"/>
                </a:cubicBezTo>
                <a:lnTo>
                  <a:pt x="1560" y="4627"/>
                </a:lnTo>
                <a:lnTo>
                  <a:pt x="1560" y="5843"/>
                </a:lnTo>
                <a:lnTo>
                  <a:pt x="1131" y="5843"/>
                </a:lnTo>
                <a:cubicBezTo>
                  <a:pt x="651" y="5843"/>
                  <a:pt x="651" y="6563"/>
                  <a:pt x="1131" y="6563"/>
                </a:cubicBezTo>
                <a:lnTo>
                  <a:pt x="1937" y="6563"/>
                </a:lnTo>
                <a:lnTo>
                  <a:pt x="1937" y="10093"/>
                </a:lnTo>
                <a:cubicBezTo>
                  <a:pt x="1937" y="10298"/>
                  <a:pt x="2108" y="10470"/>
                  <a:pt x="2313" y="10470"/>
                </a:cubicBezTo>
                <a:lnTo>
                  <a:pt x="6100" y="10470"/>
                </a:lnTo>
                <a:lnTo>
                  <a:pt x="5740" y="10812"/>
                </a:lnTo>
                <a:cubicBezTo>
                  <a:pt x="5518" y="11052"/>
                  <a:pt x="5672" y="11429"/>
                  <a:pt x="5997" y="11429"/>
                </a:cubicBezTo>
                <a:cubicBezTo>
                  <a:pt x="6100" y="11429"/>
                  <a:pt x="6186" y="11395"/>
                  <a:pt x="6254" y="11326"/>
                </a:cubicBezTo>
                <a:lnTo>
                  <a:pt x="7231" y="10350"/>
                </a:lnTo>
                <a:cubicBezTo>
                  <a:pt x="7248" y="10332"/>
                  <a:pt x="7265" y="10315"/>
                  <a:pt x="7282" y="10281"/>
                </a:cubicBezTo>
                <a:cubicBezTo>
                  <a:pt x="7488" y="10401"/>
                  <a:pt x="7711" y="10470"/>
                  <a:pt x="7951" y="10470"/>
                </a:cubicBezTo>
                <a:lnTo>
                  <a:pt x="8173" y="10470"/>
                </a:lnTo>
                <a:lnTo>
                  <a:pt x="8173" y="11686"/>
                </a:lnTo>
                <a:lnTo>
                  <a:pt x="7745" y="11686"/>
                </a:lnTo>
                <a:cubicBezTo>
                  <a:pt x="7300" y="11720"/>
                  <a:pt x="7300" y="12371"/>
                  <a:pt x="7745" y="12406"/>
                </a:cubicBezTo>
                <a:lnTo>
                  <a:pt x="11258" y="12406"/>
                </a:lnTo>
                <a:cubicBezTo>
                  <a:pt x="11274" y="12407"/>
                  <a:pt x="11289" y="12408"/>
                  <a:pt x="11304" y="12408"/>
                </a:cubicBezTo>
                <a:cubicBezTo>
                  <a:pt x="11761" y="12408"/>
                  <a:pt x="11756" y="11685"/>
                  <a:pt x="11289" y="11685"/>
                </a:cubicBezTo>
                <a:cubicBezTo>
                  <a:pt x="11279" y="11685"/>
                  <a:pt x="11268" y="11685"/>
                  <a:pt x="11258" y="11686"/>
                </a:cubicBezTo>
                <a:lnTo>
                  <a:pt x="10846" y="11686"/>
                </a:lnTo>
                <a:lnTo>
                  <a:pt x="10846" y="10470"/>
                </a:lnTo>
                <a:lnTo>
                  <a:pt x="11052" y="10470"/>
                </a:lnTo>
                <a:cubicBezTo>
                  <a:pt x="11789" y="10470"/>
                  <a:pt x="12388" y="9870"/>
                  <a:pt x="12388" y="9133"/>
                </a:cubicBezTo>
                <a:lnTo>
                  <a:pt x="12388" y="7180"/>
                </a:lnTo>
                <a:cubicBezTo>
                  <a:pt x="12388" y="6443"/>
                  <a:pt x="11789" y="5843"/>
                  <a:pt x="11052" y="5843"/>
                </a:cubicBezTo>
                <a:lnTo>
                  <a:pt x="10469" y="5843"/>
                </a:lnTo>
                <a:lnTo>
                  <a:pt x="10469" y="2314"/>
                </a:lnTo>
                <a:cubicBezTo>
                  <a:pt x="10469" y="2108"/>
                  <a:pt x="10298" y="1954"/>
                  <a:pt x="10092" y="1954"/>
                </a:cubicBezTo>
                <a:lnTo>
                  <a:pt x="6306" y="1954"/>
                </a:lnTo>
                <a:lnTo>
                  <a:pt x="6666" y="1594"/>
                </a:lnTo>
                <a:cubicBezTo>
                  <a:pt x="6891" y="1329"/>
                  <a:pt x="6654" y="981"/>
                  <a:pt x="6385" y="981"/>
                </a:cubicBezTo>
                <a:cubicBezTo>
                  <a:pt x="6306" y="981"/>
                  <a:pt x="6225" y="1010"/>
                  <a:pt x="6152" y="1080"/>
                </a:cubicBezTo>
                <a:lnTo>
                  <a:pt x="5792" y="1440"/>
                </a:lnTo>
                <a:lnTo>
                  <a:pt x="5792" y="1337"/>
                </a:lnTo>
                <a:cubicBezTo>
                  <a:pt x="5775" y="600"/>
                  <a:pt x="5192" y="0"/>
                  <a:pt x="4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p202"/>
          <p:cNvSpPr/>
          <p:nvPr/>
        </p:nvSpPr>
        <p:spPr>
          <a:xfrm rot="10800000">
            <a:off x="7864875" y="3914550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9" name="Google Shape;3889;p202"/>
          <p:cNvGrpSpPr/>
          <p:nvPr/>
        </p:nvGrpSpPr>
        <p:grpSpPr>
          <a:xfrm>
            <a:off x="2666538" y="1284875"/>
            <a:ext cx="314075" cy="310050"/>
            <a:chOff x="4744800" y="2699525"/>
            <a:chExt cx="314075" cy="310050"/>
          </a:xfrm>
        </p:grpSpPr>
        <p:sp>
          <p:nvSpPr>
            <p:cNvPr id="3890" name="Google Shape;3890;p202"/>
            <p:cNvSpPr/>
            <p:nvPr/>
          </p:nvSpPr>
          <p:spPr>
            <a:xfrm>
              <a:off x="4789975" y="2709475"/>
              <a:ext cx="268900" cy="66625"/>
            </a:xfrm>
            <a:custGeom>
              <a:rect b="b" l="l" r="r" t="t"/>
              <a:pathLst>
                <a:path extrusionOk="0" h="2665" w="10756">
                  <a:moveTo>
                    <a:pt x="10226" y="0"/>
                  </a:moveTo>
                  <a:cubicBezTo>
                    <a:pt x="10173" y="0"/>
                    <a:pt x="10116" y="14"/>
                    <a:pt x="10059" y="43"/>
                  </a:cubicBezTo>
                  <a:lnTo>
                    <a:pt x="8260" y="1123"/>
                  </a:lnTo>
                  <a:lnTo>
                    <a:pt x="6478" y="403"/>
                  </a:lnTo>
                  <a:cubicBezTo>
                    <a:pt x="6435" y="389"/>
                    <a:pt x="6390" y="381"/>
                    <a:pt x="6344" y="381"/>
                  </a:cubicBezTo>
                  <a:cubicBezTo>
                    <a:pt x="6279" y="381"/>
                    <a:pt x="6212" y="397"/>
                    <a:pt x="6152" y="438"/>
                  </a:cubicBezTo>
                  <a:lnTo>
                    <a:pt x="4370" y="1500"/>
                  </a:lnTo>
                  <a:lnTo>
                    <a:pt x="2588" y="780"/>
                  </a:lnTo>
                  <a:cubicBezTo>
                    <a:pt x="2552" y="768"/>
                    <a:pt x="2513" y="762"/>
                    <a:pt x="2474" y="762"/>
                  </a:cubicBezTo>
                  <a:cubicBezTo>
                    <a:pt x="2403" y="762"/>
                    <a:pt x="2329" y="781"/>
                    <a:pt x="2263" y="814"/>
                  </a:cubicBezTo>
                  <a:lnTo>
                    <a:pt x="326" y="1980"/>
                  </a:lnTo>
                  <a:cubicBezTo>
                    <a:pt x="1" y="2168"/>
                    <a:pt x="138" y="2665"/>
                    <a:pt x="498" y="2665"/>
                  </a:cubicBezTo>
                  <a:cubicBezTo>
                    <a:pt x="566" y="2665"/>
                    <a:pt x="635" y="2648"/>
                    <a:pt x="686" y="2614"/>
                  </a:cubicBezTo>
                  <a:lnTo>
                    <a:pt x="2485" y="1534"/>
                  </a:lnTo>
                  <a:lnTo>
                    <a:pt x="4267" y="2254"/>
                  </a:lnTo>
                  <a:cubicBezTo>
                    <a:pt x="4310" y="2268"/>
                    <a:pt x="4356" y="2276"/>
                    <a:pt x="4400" y="2276"/>
                  </a:cubicBezTo>
                  <a:cubicBezTo>
                    <a:pt x="4464" y="2276"/>
                    <a:pt x="4526" y="2260"/>
                    <a:pt x="4576" y="2220"/>
                  </a:cubicBezTo>
                  <a:lnTo>
                    <a:pt x="6375" y="1157"/>
                  </a:lnTo>
                  <a:lnTo>
                    <a:pt x="8157" y="1860"/>
                  </a:lnTo>
                  <a:cubicBezTo>
                    <a:pt x="8200" y="1881"/>
                    <a:pt x="8246" y="1891"/>
                    <a:pt x="8293" y="1891"/>
                  </a:cubicBezTo>
                  <a:cubicBezTo>
                    <a:pt x="8357" y="1891"/>
                    <a:pt x="8423" y="1872"/>
                    <a:pt x="8482" y="1843"/>
                  </a:cubicBezTo>
                  <a:lnTo>
                    <a:pt x="10419" y="677"/>
                  </a:lnTo>
                  <a:cubicBezTo>
                    <a:pt x="10755" y="458"/>
                    <a:pt x="10542" y="0"/>
                    <a:pt x="10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02"/>
            <p:cNvSpPr/>
            <p:nvPr/>
          </p:nvSpPr>
          <p:spPr>
            <a:xfrm>
              <a:off x="4744800" y="2699525"/>
              <a:ext cx="310375" cy="310050"/>
            </a:xfrm>
            <a:custGeom>
              <a:rect b="b" l="l" r="r" t="t"/>
              <a:pathLst>
                <a:path extrusionOk="0" h="12402" w="12415">
                  <a:moveTo>
                    <a:pt x="362" y="0"/>
                  </a:moveTo>
                  <a:cubicBezTo>
                    <a:pt x="180" y="0"/>
                    <a:pt x="0" y="124"/>
                    <a:pt x="9" y="373"/>
                  </a:cubicBezTo>
                  <a:lnTo>
                    <a:pt x="9" y="12041"/>
                  </a:lnTo>
                  <a:cubicBezTo>
                    <a:pt x="9" y="12247"/>
                    <a:pt x="163" y="12401"/>
                    <a:pt x="369" y="12401"/>
                  </a:cubicBezTo>
                  <a:lnTo>
                    <a:pt x="12054" y="12401"/>
                  </a:lnTo>
                  <a:cubicBezTo>
                    <a:pt x="12243" y="12401"/>
                    <a:pt x="12414" y="12247"/>
                    <a:pt x="12414" y="12041"/>
                  </a:cubicBezTo>
                  <a:lnTo>
                    <a:pt x="12414" y="4639"/>
                  </a:lnTo>
                  <a:cubicBezTo>
                    <a:pt x="12414" y="4434"/>
                    <a:pt x="12243" y="4280"/>
                    <a:pt x="12054" y="4280"/>
                  </a:cubicBezTo>
                  <a:lnTo>
                    <a:pt x="10461" y="4280"/>
                  </a:lnTo>
                  <a:lnTo>
                    <a:pt x="10461" y="11682"/>
                  </a:lnTo>
                  <a:lnTo>
                    <a:pt x="9741" y="11682"/>
                  </a:lnTo>
                  <a:lnTo>
                    <a:pt x="9741" y="6233"/>
                  </a:lnTo>
                  <a:lnTo>
                    <a:pt x="8525" y="6233"/>
                  </a:lnTo>
                  <a:lnTo>
                    <a:pt x="8525" y="11682"/>
                  </a:lnTo>
                  <a:lnTo>
                    <a:pt x="7788" y="11682"/>
                  </a:lnTo>
                  <a:lnTo>
                    <a:pt x="7788" y="4674"/>
                  </a:lnTo>
                  <a:lnTo>
                    <a:pt x="6571" y="4674"/>
                  </a:lnTo>
                  <a:lnTo>
                    <a:pt x="6571" y="11682"/>
                  </a:lnTo>
                  <a:lnTo>
                    <a:pt x="5835" y="11682"/>
                  </a:lnTo>
                  <a:lnTo>
                    <a:pt x="5835" y="6627"/>
                  </a:lnTo>
                  <a:lnTo>
                    <a:pt x="4618" y="6627"/>
                  </a:lnTo>
                  <a:lnTo>
                    <a:pt x="4618" y="11682"/>
                  </a:lnTo>
                  <a:lnTo>
                    <a:pt x="3898" y="11682"/>
                  </a:lnTo>
                  <a:lnTo>
                    <a:pt x="3898" y="5051"/>
                  </a:lnTo>
                  <a:lnTo>
                    <a:pt x="2682" y="5051"/>
                  </a:lnTo>
                  <a:lnTo>
                    <a:pt x="2682" y="11682"/>
                  </a:lnTo>
                  <a:lnTo>
                    <a:pt x="1945" y="11682"/>
                  </a:lnTo>
                  <a:lnTo>
                    <a:pt x="1945" y="7004"/>
                  </a:lnTo>
                  <a:lnTo>
                    <a:pt x="728" y="7004"/>
                  </a:lnTo>
                  <a:lnTo>
                    <a:pt x="728" y="373"/>
                  </a:lnTo>
                  <a:cubicBezTo>
                    <a:pt x="728" y="124"/>
                    <a:pt x="544" y="0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20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Pictorial</a:t>
            </a:r>
            <a:r>
              <a:rPr lang="en"/>
              <a:t> Example</a:t>
            </a:r>
            <a:endParaRPr/>
          </a:p>
        </p:txBody>
      </p:sp>
      <p:pic>
        <p:nvPicPr>
          <p:cNvPr id="3897" name="Google Shape;3897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425" y="1373100"/>
            <a:ext cx="4975125" cy="28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p204"/>
          <p:cNvSpPr txBox="1"/>
          <p:nvPr>
            <p:ph idx="4" type="subTitle"/>
          </p:nvPr>
        </p:nvSpPr>
        <p:spPr>
          <a:xfrm>
            <a:off x="4806370" y="17768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NewSQL</a:t>
            </a:r>
            <a:endParaRPr/>
          </a:p>
        </p:txBody>
      </p:sp>
      <p:sp>
        <p:nvSpPr>
          <p:cNvPr id="3903" name="Google Shape;3903;p20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Kinds of Databases</a:t>
            </a:r>
            <a:endParaRPr/>
          </a:p>
        </p:txBody>
      </p:sp>
      <p:sp>
        <p:nvSpPr>
          <p:cNvPr id="3904" name="Google Shape;3904;p204"/>
          <p:cNvSpPr txBox="1"/>
          <p:nvPr>
            <p:ph idx="1" type="subTitle"/>
          </p:nvPr>
        </p:nvSpPr>
        <p:spPr>
          <a:xfrm>
            <a:off x="4806375" y="2149875"/>
            <a:ext cx="30585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Combines the scalability of NoSQL databases </a:t>
            </a:r>
            <a:r>
              <a:rPr lang="en"/>
              <a:t>with the structure of relational databases.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CockroachDB, VoltDB, NuoDB</a:t>
            </a:r>
            <a:endParaRPr/>
          </a:p>
        </p:txBody>
      </p:sp>
      <p:sp>
        <p:nvSpPr>
          <p:cNvPr id="3905" name="Google Shape;3905;p204"/>
          <p:cNvSpPr txBox="1"/>
          <p:nvPr>
            <p:ph idx="2" type="subTitle"/>
          </p:nvPr>
        </p:nvSpPr>
        <p:spPr>
          <a:xfrm>
            <a:off x="1294325" y="2149875"/>
            <a:ext cx="3058500" cy="22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system that serves and stores time stamped data (called time-series data). This data includes server metrics, application performance monitoring data, network data, and sensor data.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InfluxDB, TimescaleDB, Prometheus</a:t>
            </a:r>
            <a:endParaRPr/>
          </a:p>
        </p:txBody>
      </p:sp>
      <p:sp>
        <p:nvSpPr>
          <p:cNvPr id="3906" name="Google Shape;3906;p204"/>
          <p:cNvSpPr txBox="1"/>
          <p:nvPr>
            <p:ph idx="3" type="subTitle"/>
          </p:nvPr>
        </p:nvSpPr>
        <p:spPr>
          <a:xfrm>
            <a:off x="1294325" y="1776800"/>
            <a:ext cx="3058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Time-Series Databases</a:t>
            </a:r>
            <a:endParaRPr/>
          </a:p>
        </p:txBody>
      </p:sp>
      <p:grpSp>
        <p:nvGrpSpPr>
          <p:cNvPr id="3907" name="Google Shape;3907;p204"/>
          <p:cNvGrpSpPr/>
          <p:nvPr/>
        </p:nvGrpSpPr>
        <p:grpSpPr>
          <a:xfrm>
            <a:off x="2629209" y="1254966"/>
            <a:ext cx="388752" cy="369040"/>
            <a:chOff x="2554800" y="2024425"/>
            <a:chExt cx="326875" cy="310300"/>
          </a:xfrm>
        </p:grpSpPr>
        <p:sp>
          <p:nvSpPr>
            <p:cNvPr id="3908" name="Google Shape;3908;p204"/>
            <p:cNvSpPr/>
            <p:nvPr/>
          </p:nvSpPr>
          <p:spPr>
            <a:xfrm>
              <a:off x="2749700" y="2170825"/>
              <a:ext cx="18025" cy="18000"/>
            </a:xfrm>
            <a:custGeom>
              <a:rect b="b" l="l" r="r" t="t"/>
              <a:pathLst>
                <a:path extrusionOk="0" h="720" w="721">
                  <a:moveTo>
                    <a:pt x="361" y="0"/>
                  </a:moveTo>
                  <a:cubicBezTo>
                    <a:pt x="155" y="0"/>
                    <a:pt x="1" y="154"/>
                    <a:pt x="1" y="360"/>
                  </a:cubicBezTo>
                  <a:cubicBezTo>
                    <a:pt x="1" y="566"/>
                    <a:pt x="155" y="720"/>
                    <a:pt x="361" y="720"/>
                  </a:cubicBezTo>
                  <a:cubicBezTo>
                    <a:pt x="549" y="720"/>
                    <a:pt x="721" y="566"/>
                    <a:pt x="721" y="360"/>
                  </a:cubicBezTo>
                  <a:cubicBezTo>
                    <a:pt x="721" y="154"/>
                    <a:pt x="549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04"/>
            <p:cNvSpPr/>
            <p:nvPr/>
          </p:nvSpPr>
          <p:spPr>
            <a:xfrm>
              <a:off x="2700875" y="2170825"/>
              <a:ext cx="18450" cy="18000"/>
            </a:xfrm>
            <a:custGeom>
              <a:rect b="b" l="l" r="r" t="t"/>
              <a:pathLst>
                <a:path extrusionOk="0" h="720" w="738">
                  <a:moveTo>
                    <a:pt x="378" y="0"/>
                  </a:moveTo>
                  <a:cubicBezTo>
                    <a:pt x="275" y="0"/>
                    <a:pt x="172" y="35"/>
                    <a:pt x="121" y="103"/>
                  </a:cubicBezTo>
                  <a:cubicBezTo>
                    <a:pt x="35" y="172"/>
                    <a:pt x="1" y="257"/>
                    <a:pt x="1" y="360"/>
                  </a:cubicBezTo>
                  <a:cubicBezTo>
                    <a:pt x="1" y="463"/>
                    <a:pt x="52" y="549"/>
                    <a:pt x="121" y="617"/>
                  </a:cubicBezTo>
                  <a:cubicBezTo>
                    <a:pt x="189" y="686"/>
                    <a:pt x="275" y="720"/>
                    <a:pt x="378" y="720"/>
                  </a:cubicBezTo>
                  <a:cubicBezTo>
                    <a:pt x="566" y="720"/>
                    <a:pt x="737" y="566"/>
                    <a:pt x="737" y="360"/>
                  </a:cubicBezTo>
                  <a:cubicBezTo>
                    <a:pt x="737" y="154"/>
                    <a:pt x="56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04"/>
            <p:cNvSpPr/>
            <p:nvPr/>
          </p:nvSpPr>
          <p:spPr>
            <a:xfrm>
              <a:off x="2652050" y="2170825"/>
              <a:ext cx="18450" cy="18000"/>
            </a:xfrm>
            <a:custGeom>
              <a:rect b="b" l="l" r="r" t="t"/>
              <a:pathLst>
                <a:path extrusionOk="0" h="720" w="738">
                  <a:moveTo>
                    <a:pt x="371" y="0"/>
                  </a:moveTo>
                  <a:cubicBezTo>
                    <a:pt x="279" y="0"/>
                    <a:pt x="189" y="35"/>
                    <a:pt x="120" y="103"/>
                  </a:cubicBezTo>
                  <a:cubicBezTo>
                    <a:pt x="35" y="172"/>
                    <a:pt x="0" y="257"/>
                    <a:pt x="0" y="360"/>
                  </a:cubicBezTo>
                  <a:cubicBezTo>
                    <a:pt x="0" y="463"/>
                    <a:pt x="52" y="549"/>
                    <a:pt x="120" y="617"/>
                  </a:cubicBezTo>
                  <a:cubicBezTo>
                    <a:pt x="189" y="686"/>
                    <a:pt x="274" y="720"/>
                    <a:pt x="377" y="720"/>
                  </a:cubicBezTo>
                  <a:cubicBezTo>
                    <a:pt x="463" y="720"/>
                    <a:pt x="549" y="686"/>
                    <a:pt x="634" y="617"/>
                  </a:cubicBezTo>
                  <a:cubicBezTo>
                    <a:pt x="686" y="549"/>
                    <a:pt x="737" y="463"/>
                    <a:pt x="737" y="360"/>
                  </a:cubicBezTo>
                  <a:cubicBezTo>
                    <a:pt x="737" y="257"/>
                    <a:pt x="703" y="172"/>
                    <a:pt x="634" y="103"/>
                  </a:cubicBezTo>
                  <a:cubicBezTo>
                    <a:pt x="557" y="35"/>
                    <a:pt x="46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04"/>
            <p:cNvSpPr/>
            <p:nvPr/>
          </p:nvSpPr>
          <p:spPr>
            <a:xfrm>
              <a:off x="2603650" y="2170825"/>
              <a:ext cx="18000" cy="18000"/>
            </a:xfrm>
            <a:custGeom>
              <a:rect b="b" l="l" r="r" t="t"/>
              <a:pathLst>
                <a:path extrusionOk="0" h="720" w="720">
                  <a:moveTo>
                    <a:pt x="360" y="0"/>
                  </a:moveTo>
                  <a:cubicBezTo>
                    <a:pt x="154" y="0"/>
                    <a:pt x="0" y="154"/>
                    <a:pt x="0" y="360"/>
                  </a:cubicBezTo>
                  <a:cubicBezTo>
                    <a:pt x="0" y="566"/>
                    <a:pt x="154" y="720"/>
                    <a:pt x="360" y="720"/>
                  </a:cubicBezTo>
                  <a:cubicBezTo>
                    <a:pt x="446" y="720"/>
                    <a:pt x="548" y="686"/>
                    <a:pt x="617" y="617"/>
                  </a:cubicBezTo>
                  <a:cubicBezTo>
                    <a:pt x="685" y="549"/>
                    <a:pt x="720" y="463"/>
                    <a:pt x="720" y="360"/>
                  </a:cubicBezTo>
                  <a:cubicBezTo>
                    <a:pt x="720" y="257"/>
                    <a:pt x="685" y="172"/>
                    <a:pt x="617" y="103"/>
                  </a:cubicBezTo>
                  <a:cubicBezTo>
                    <a:pt x="548" y="35"/>
                    <a:pt x="463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04"/>
            <p:cNvSpPr/>
            <p:nvPr/>
          </p:nvSpPr>
          <p:spPr>
            <a:xfrm>
              <a:off x="2603650" y="2219225"/>
              <a:ext cx="18000" cy="18500"/>
            </a:xfrm>
            <a:custGeom>
              <a:rect b="b" l="l" r="r" t="t"/>
              <a:pathLst>
                <a:path extrusionOk="0" h="740" w="720">
                  <a:moveTo>
                    <a:pt x="360" y="0"/>
                  </a:moveTo>
                  <a:cubicBezTo>
                    <a:pt x="154" y="18"/>
                    <a:pt x="0" y="172"/>
                    <a:pt x="0" y="377"/>
                  </a:cubicBezTo>
                  <a:cubicBezTo>
                    <a:pt x="0" y="597"/>
                    <a:pt x="172" y="739"/>
                    <a:pt x="358" y="739"/>
                  </a:cubicBezTo>
                  <a:cubicBezTo>
                    <a:pt x="447" y="739"/>
                    <a:pt x="539" y="707"/>
                    <a:pt x="617" y="634"/>
                  </a:cubicBezTo>
                  <a:cubicBezTo>
                    <a:pt x="685" y="566"/>
                    <a:pt x="720" y="463"/>
                    <a:pt x="720" y="377"/>
                  </a:cubicBezTo>
                  <a:cubicBezTo>
                    <a:pt x="720" y="275"/>
                    <a:pt x="685" y="189"/>
                    <a:pt x="617" y="120"/>
                  </a:cubicBezTo>
                  <a:cubicBezTo>
                    <a:pt x="548" y="52"/>
                    <a:pt x="463" y="18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04"/>
            <p:cNvSpPr/>
            <p:nvPr/>
          </p:nvSpPr>
          <p:spPr>
            <a:xfrm>
              <a:off x="2783550" y="2233150"/>
              <a:ext cx="41575" cy="38350"/>
            </a:xfrm>
            <a:custGeom>
              <a:rect b="b" l="l" r="r" t="t"/>
              <a:pathLst>
                <a:path extrusionOk="0" h="1534" w="1663">
                  <a:moveTo>
                    <a:pt x="362" y="0"/>
                  </a:moveTo>
                  <a:cubicBezTo>
                    <a:pt x="189" y="0"/>
                    <a:pt x="18" y="112"/>
                    <a:pt x="1" y="334"/>
                  </a:cubicBezTo>
                  <a:lnTo>
                    <a:pt x="1" y="1174"/>
                  </a:lnTo>
                  <a:cubicBezTo>
                    <a:pt x="1" y="1380"/>
                    <a:pt x="172" y="1534"/>
                    <a:pt x="360" y="1534"/>
                  </a:cubicBezTo>
                  <a:lnTo>
                    <a:pt x="1217" y="1534"/>
                  </a:lnTo>
                  <a:cubicBezTo>
                    <a:pt x="1663" y="1500"/>
                    <a:pt x="1663" y="848"/>
                    <a:pt x="1217" y="814"/>
                  </a:cubicBezTo>
                  <a:lnTo>
                    <a:pt x="737" y="814"/>
                  </a:lnTo>
                  <a:lnTo>
                    <a:pt x="737" y="334"/>
                  </a:lnTo>
                  <a:cubicBezTo>
                    <a:pt x="712" y="112"/>
                    <a:pt x="536" y="0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04"/>
            <p:cNvSpPr/>
            <p:nvPr/>
          </p:nvSpPr>
          <p:spPr>
            <a:xfrm>
              <a:off x="2644750" y="2210850"/>
              <a:ext cx="33025" cy="31525"/>
            </a:xfrm>
            <a:custGeom>
              <a:rect b="b" l="l" r="r" t="t"/>
              <a:pathLst>
                <a:path extrusionOk="0" h="1261" w="1321">
                  <a:moveTo>
                    <a:pt x="678" y="0"/>
                  </a:moveTo>
                  <a:cubicBezTo>
                    <a:pt x="350" y="0"/>
                    <a:pt x="29" y="310"/>
                    <a:pt x="155" y="712"/>
                  </a:cubicBezTo>
                  <a:cubicBezTo>
                    <a:pt x="1" y="952"/>
                    <a:pt x="189" y="1261"/>
                    <a:pt x="464" y="1261"/>
                  </a:cubicBezTo>
                  <a:cubicBezTo>
                    <a:pt x="524" y="1226"/>
                    <a:pt x="592" y="1209"/>
                    <a:pt x="661" y="1209"/>
                  </a:cubicBezTo>
                  <a:cubicBezTo>
                    <a:pt x="729" y="1209"/>
                    <a:pt x="798" y="1226"/>
                    <a:pt x="858" y="1261"/>
                  </a:cubicBezTo>
                  <a:cubicBezTo>
                    <a:pt x="1149" y="1261"/>
                    <a:pt x="1320" y="952"/>
                    <a:pt x="1166" y="712"/>
                  </a:cubicBezTo>
                  <a:cubicBezTo>
                    <a:pt x="1252" y="558"/>
                    <a:pt x="1235" y="370"/>
                    <a:pt x="1115" y="250"/>
                  </a:cubicBezTo>
                  <a:cubicBezTo>
                    <a:pt x="1002" y="75"/>
                    <a:pt x="839" y="0"/>
                    <a:pt x="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04"/>
            <p:cNvSpPr/>
            <p:nvPr/>
          </p:nvSpPr>
          <p:spPr>
            <a:xfrm>
              <a:off x="2554800" y="2024425"/>
              <a:ext cx="326875" cy="310300"/>
            </a:xfrm>
            <a:custGeom>
              <a:rect b="b" l="l" r="r" t="t"/>
              <a:pathLst>
                <a:path extrusionOk="0" h="12412" w="13075">
                  <a:moveTo>
                    <a:pt x="9733" y="4640"/>
                  </a:moveTo>
                  <a:lnTo>
                    <a:pt x="9733" y="6644"/>
                  </a:lnTo>
                  <a:lnTo>
                    <a:pt x="9527" y="6644"/>
                  </a:lnTo>
                  <a:cubicBezTo>
                    <a:pt x="7917" y="6644"/>
                    <a:pt x="6632" y="7930"/>
                    <a:pt x="6632" y="9540"/>
                  </a:cubicBezTo>
                  <a:lnTo>
                    <a:pt x="6632" y="9746"/>
                  </a:lnTo>
                  <a:lnTo>
                    <a:pt x="1337" y="9746"/>
                  </a:lnTo>
                  <a:cubicBezTo>
                    <a:pt x="995" y="9746"/>
                    <a:pt x="738" y="9472"/>
                    <a:pt x="738" y="9146"/>
                  </a:cubicBezTo>
                  <a:lnTo>
                    <a:pt x="738" y="4640"/>
                  </a:lnTo>
                  <a:close/>
                  <a:moveTo>
                    <a:pt x="9512" y="7354"/>
                  </a:moveTo>
                  <a:cubicBezTo>
                    <a:pt x="10626" y="7354"/>
                    <a:pt x="11692" y="8216"/>
                    <a:pt x="11704" y="9523"/>
                  </a:cubicBezTo>
                  <a:cubicBezTo>
                    <a:pt x="11704" y="10722"/>
                    <a:pt x="10727" y="11699"/>
                    <a:pt x="9527" y="11699"/>
                  </a:cubicBezTo>
                  <a:cubicBezTo>
                    <a:pt x="7591" y="11699"/>
                    <a:pt x="6632" y="9369"/>
                    <a:pt x="7985" y="7998"/>
                  </a:cubicBezTo>
                  <a:cubicBezTo>
                    <a:pt x="8431" y="7553"/>
                    <a:pt x="8977" y="7354"/>
                    <a:pt x="9512" y="7354"/>
                  </a:cubicBezTo>
                  <a:close/>
                  <a:moveTo>
                    <a:pt x="5878" y="1"/>
                  </a:moveTo>
                  <a:cubicBezTo>
                    <a:pt x="5698" y="1"/>
                    <a:pt x="5518" y="125"/>
                    <a:pt x="5518" y="373"/>
                  </a:cubicBezTo>
                  <a:lnTo>
                    <a:pt x="5518" y="785"/>
                  </a:lnTo>
                  <a:lnTo>
                    <a:pt x="5021" y="785"/>
                  </a:lnTo>
                  <a:lnTo>
                    <a:pt x="5021" y="1933"/>
                  </a:lnTo>
                  <a:cubicBezTo>
                    <a:pt x="5021" y="2172"/>
                    <a:pt x="4837" y="2292"/>
                    <a:pt x="4653" y="2292"/>
                  </a:cubicBezTo>
                  <a:cubicBezTo>
                    <a:pt x="4469" y="2292"/>
                    <a:pt x="4284" y="2172"/>
                    <a:pt x="4284" y="1933"/>
                  </a:cubicBezTo>
                  <a:lnTo>
                    <a:pt x="4284" y="373"/>
                  </a:lnTo>
                  <a:cubicBezTo>
                    <a:pt x="4267" y="151"/>
                    <a:pt x="4096" y="39"/>
                    <a:pt x="3925" y="39"/>
                  </a:cubicBezTo>
                  <a:cubicBezTo>
                    <a:pt x="3753" y="39"/>
                    <a:pt x="3582" y="151"/>
                    <a:pt x="3565" y="373"/>
                  </a:cubicBezTo>
                  <a:lnTo>
                    <a:pt x="3565" y="785"/>
                  </a:lnTo>
                  <a:lnTo>
                    <a:pt x="3068" y="785"/>
                  </a:lnTo>
                  <a:lnTo>
                    <a:pt x="3068" y="1933"/>
                  </a:lnTo>
                  <a:cubicBezTo>
                    <a:pt x="3068" y="2172"/>
                    <a:pt x="2888" y="2292"/>
                    <a:pt x="2708" y="2292"/>
                  </a:cubicBezTo>
                  <a:cubicBezTo>
                    <a:pt x="2528" y="2292"/>
                    <a:pt x="2348" y="2172"/>
                    <a:pt x="2348" y="1933"/>
                  </a:cubicBezTo>
                  <a:lnTo>
                    <a:pt x="2348" y="373"/>
                  </a:lnTo>
                  <a:cubicBezTo>
                    <a:pt x="2331" y="151"/>
                    <a:pt x="2155" y="39"/>
                    <a:pt x="1980" y="39"/>
                  </a:cubicBezTo>
                  <a:cubicBezTo>
                    <a:pt x="1804" y="39"/>
                    <a:pt x="1629" y="151"/>
                    <a:pt x="1611" y="373"/>
                  </a:cubicBezTo>
                  <a:lnTo>
                    <a:pt x="1611" y="785"/>
                  </a:lnTo>
                  <a:lnTo>
                    <a:pt x="1354" y="785"/>
                  </a:lnTo>
                  <a:cubicBezTo>
                    <a:pt x="600" y="785"/>
                    <a:pt x="1" y="1384"/>
                    <a:pt x="18" y="2121"/>
                  </a:cubicBezTo>
                  <a:lnTo>
                    <a:pt x="18" y="9129"/>
                  </a:lnTo>
                  <a:cubicBezTo>
                    <a:pt x="18" y="9866"/>
                    <a:pt x="600" y="10465"/>
                    <a:pt x="1354" y="10465"/>
                  </a:cubicBezTo>
                  <a:lnTo>
                    <a:pt x="6786" y="10465"/>
                  </a:lnTo>
                  <a:cubicBezTo>
                    <a:pt x="7219" y="11712"/>
                    <a:pt x="8362" y="12411"/>
                    <a:pt x="9528" y="12411"/>
                  </a:cubicBezTo>
                  <a:cubicBezTo>
                    <a:pt x="10253" y="12411"/>
                    <a:pt x="10988" y="12140"/>
                    <a:pt x="11566" y="11562"/>
                  </a:cubicBezTo>
                  <a:cubicBezTo>
                    <a:pt x="13074" y="10054"/>
                    <a:pt x="12492" y="7484"/>
                    <a:pt x="10470" y="6782"/>
                  </a:cubicBezTo>
                  <a:lnTo>
                    <a:pt x="10470" y="2138"/>
                  </a:lnTo>
                  <a:cubicBezTo>
                    <a:pt x="10470" y="1384"/>
                    <a:pt x="9870" y="785"/>
                    <a:pt x="9133" y="785"/>
                  </a:cubicBezTo>
                  <a:lnTo>
                    <a:pt x="8911" y="785"/>
                  </a:lnTo>
                  <a:lnTo>
                    <a:pt x="8911" y="1933"/>
                  </a:lnTo>
                  <a:cubicBezTo>
                    <a:pt x="8894" y="2155"/>
                    <a:pt x="8722" y="2267"/>
                    <a:pt x="8551" y="2267"/>
                  </a:cubicBezTo>
                  <a:cubicBezTo>
                    <a:pt x="8379" y="2267"/>
                    <a:pt x="8208" y="2155"/>
                    <a:pt x="8191" y="1933"/>
                  </a:cubicBezTo>
                  <a:lnTo>
                    <a:pt x="8191" y="373"/>
                  </a:lnTo>
                  <a:cubicBezTo>
                    <a:pt x="8191" y="125"/>
                    <a:pt x="8007" y="1"/>
                    <a:pt x="7823" y="1"/>
                  </a:cubicBezTo>
                  <a:cubicBezTo>
                    <a:pt x="7638" y="1"/>
                    <a:pt x="7454" y="125"/>
                    <a:pt x="7454" y="373"/>
                  </a:cubicBezTo>
                  <a:lnTo>
                    <a:pt x="7454" y="785"/>
                  </a:lnTo>
                  <a:lnTo>
                    <a:pt x="6974" y="785"/>
                  </a:lnTo>
                  <a:lnTo>
                    <a:pt x="6974" y="1933"/>
                  </a:lnTo>
                  <a:cubicBezTo>
                    <a:pt x="6949" y="2155"/>
                    <a:pt x="6773" y="2267"/>
                    <a:pt x="6600" y="2267"/>
                  </a:cubicBezTo>
                  <a:cubicBezTo>
                    <a:pt x="6426" y="2267"/>
                    <a:pt x="6255" y="2155"/>
                    <a:pt x="6238" y="1933"/>
                  </a:cubicBezTo>
                  <a:lnTo>
                    <a:pt x="6238" y="373"/>
                  </a:lnTo>
                  <a:cubicBezTo>
                    <a:pt x="6238" y="125"/>
                    <a:pt x="6058" y="1"/>
                    <a:pt x="5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6" name="Google Shape;3916;p204"/>
          <p:cNvSpPr/>
          <p:nvPr/>
        </p:nvSpPr>
        <p:spPr>
          <a:xfrm rot="10800000">
            <a:off x="7864875" y="3914550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7" name="Google Shape;3917;p204"/>
          <p:cNvGrpSpPr/>
          <p:nvPr/>
        </p:nvGrpSpPr>
        <p:grpSpPr>
          <a:xfrm>
            <a:off x="6180550" y="1284400"/>
            <a:ext cx="310150" cy="310175"/>
            <a:chOff x="5521200" y="2699400"/>
            <a:chExt cx="310150" cy="310175"/>
          </a:xfrm>
        </p:grpSpPr>
        <p:sp>
          <p:nvSpPr>
            <p:cNvPr id="3918" name="Google Shape;3918;p204"/>
            <p:cNvSpPr/>
            <p:nvPr/>
          </p:nvSpPr>
          <p:spPr>
            <a:xfrm>
              <a:off x="5752500" y="2699400"/>
              <a:ext cx="78850" cy="176950"/>
            </a:xfrm>
            <a:custGeom>
              <a:rect b="b" l="l" r="r" t="t"/>
              <a:pathLst>
                <a:path extrusionOk="0" h="7078" w="3154">
                  <a:moveTo>
                    <a:pt x="1135" y="1952"/>
                  </a:moveTo>
                  <a:cubicBezTo>
                    <a:pt x="1151" y="1952"/>
                    <a:pt x="1167" y="1953"/>
                    <a:pt x="1183" y="1954"/>
                  </a:cubicBezTo>
                  <a:lnTo>
                    <a:pt x="1954" y="1954"/>
                  </a:lnTo>
                  <a:cubicBezTo>
                    <a:pt x="2160" y="1954"/>
                    <a:pt x="2314" y="2108"/>
                    <a:pt x="2314" y="2314"/>
                  </a:cubicBezTo>
                  <a:cubicBezTo>
                    <a:pt x="2314" y="2520"/>
                    <a:pt x="2160" y="2674"/>
                    <a:pt x="1954" y="2674"/>
                  </a:cubicBezTo>
                  <a:lnTo>
                    <a:pt x="1183" y="2674"/>
                  </a:lnTo>
                  <a:cubicBezTo>
                    <a:pt x="1172" y="2675"/>
                    <a:pt x="1161" y="2675"/>
                    <a:pt x="1151" y="2675"/>
                  </a:cubicBezTo>
                  <a:cubicBezTo>
                    <a:pt x="668" y="2675"/>
                    <a:pt x="663" y="1952"/>
                    <a:pt x="1135" y="1952"/>
                  </a:cubicBezTo>
                  <a:close/>
                  <a:moveTo>
                    <a:pt x="1567" y="5844"/>
                  </a:moveTo>
                  <a:cubicBezTo>
                    <a:pt x="1659" y="5844"/>
                    <a:pt x="1749" y="5878"/>
                    <a:pt x="1817" y="5947"/>
                  </a:cubicBezTo>
                  <a:cubicBezTo>
                    <a:pt x="1886" y="6015"/>
                    <a:pt x="1937" y="6101"/>
                    <a:pt x="1937" y="6204"/>
                  </a:cubicBezTo>
                  <a:cubicBezTo>
                    <a:pt x="1920" y="6306"/>
                    <a:pt x="1886" y="6392"/>
                    <a:pt x="1817" y="6461"/>
                  </a:cubicBezTo>
                  <a:cubicBezTo>
                    <a:pt x="1749" y="6529"/>
                    <a:pt x="1659" y="6563"/>
                    <a:pt x="1567" y="6563"/>
                  </a:cubicBezTo>
                  <a:cubicBezTo>
                    <a:pt x="1474" y="6563"/>
                    <a:pt x="1380" y="6529"/>
                    <a:pt x="1303" y="6461"/>
                  </a:cubicBezTo>
                  <a:cubicBezTo>
                    <a:pt x="1235" y="6392"/>
                    <a:pt x="1200" y="6306"/>
                    <a:pt x="1200" y="6204"/>
                  </a:cubicBezTo>
                  <a:cubicBezTo>
                    <a:pt x="1200" y="6101"/>
                    <a:pt x="1235" y="6015"/>
                    <a:pt x="1303" y="5947"/>
                  </a:cubicBezTo>
                  <a:cubicBezTo>
                    <a:pt x="1380" y="5878"/>
                    <a:pt x="1474" y="5844"/>
                    <a:pt x="1567" y="5844"/>
                  </a:cubicBezTo>
                  <a:close/>
                  <a:moveTo>
                    <a:pt x="1" y="1"/>
                  </a:moveTo>
                  <a:lnTo>
                    <a:pt x="1" y="7077"/>
                  </a:lnTo>
                  <a:lnTo>
                    <a:pt x="3154" y="7077"/>
                  </a:lnTo>
                  <a:lnTo>
                    <a:pt x="3154" y="1337"/>
                  </a:lnTo>
                  <a:cubicBezTo>
                    <a:pt x="3154" y="601"/>
                    <a:pt x="2554" y="1"/>
                    <a:pt x="1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04"/>
            <p:cNvSpPr/>
            <p:nvPr/>
          </p:nvSpPr>
          <p:spPr>
            <a:xfrm>
              <a:off x="5521200" y="2699400"/>
              <a:ext cx="212925" cy="176525"/>
            </a:xfrm>
            <a:custGeom>
              <a:rect b="b" l="l" r="r" t="t"/>
              <a:pathLst>
                <a:path extrusionOk="0" h="7061" w="8517">
                  <a:moveTo>
                    <a:pt x="7180" y="721"/>
                  </a:moveTo>
                  <a:cubicBezTo>
                    <a:pt x="7522" y="721"/>
                    <a:pt x="7796" y="995"/>
                    <a:pt x="7796" y="1337"/>
                  </a:cubicBezTo>
                  <a:lnTo>
                    <a:pt x="7796" y="5227"/>
                  </a:lnTo>
                  <a:cubicBezTo>
                    <a:pt x="7796" y="5570"/>
                    <a:pt x="7522" y="5844"/>
                    <a:pt x="7180" y="5844"/>
                  </a:cubicBezTo>
                  <a:lnTo>
                    <a:pt x="1337" y="5844"/>
                  </a:lnTo>
                  <a:cubicBezTo>
                    <a:pt x="994" y="5844"/>
                    <a:pt x="720" y="5570"/>
                    <a:pt x="737" y="5227"/>
                  </a:cubicBezTo>
                  <a:lnTo>
                    <a:pt x="737" y="1337"/>
                  </a:lnTo>
                  <a:cubicBezTo>
                    <a:pt x="720" y="995"/>
                    <a:pt x="994" y="721"/>
                    <a:pt x="1337" y="721"/>
                  </a:cubicBezTo>
                  <a:close/>
                  <a:moveTo>
                    <a:pt x="1337" y="1"/>
                  </a:moveTo>
                  <a:cubicBezTo>
                    <a:pt x="600" y="1"/>
                    <a:pt x="0" y="601"/>
                    <a:pt x="0" y="1337"/>
                  </a:cubicBezTo>
                  <a:lnTo>
                    <a:pt x="0" y="5227"/>
                  </a:lnTo>
                  <a:cubicBezTo>
                    <a:pt x="0" y="5964"/>
                    <a:pt x="600" y="6563"/>
                    <a:pt x="1337" y="6563"/>
                  </a:cubicBezTo>
                  <a:lnTo>
                    <a:pt x="2930" y="6563"/>
                  </a:lnTo>
                  <a:lnTo>
                    <a:pt x="2930" y="7060"/>
                  </a:lnTo>
                  <a:lnTo>
                    <a:pt x="5603" y="7060"/>
                  </a:lnTo>
                  <a:lnTo>
                    <a:pt x="5603" y="6563"/>
                  </a:lnTo>
                  <a:lnTo>
                    <a:pt x="7180" y="6563"/>
                  </a:lnTo>
                  <a:cubicBezTo>
                    <a:pt x="7916" y="6563"/>
                    <a:pt x="8516" y="5964"/>
                    <a:pt x="8516" y="5227"/>
                  </a:cubicBezTo>
                  <a:lnTo>
                    <a:pt x="8516" y="1337"/>
                  </a:lnTo>
                  <a:cubicBezTo>
                    <a:pt x="8516" y="601"/>
                    <a:pt x="7916" y="1"/>
                    <a:pt x="7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04"/>
            <p:cNvSpPr/>
            <p:nvPr/>
          </p:nvSpPr>
          <p:spPr>
            <a:xfrm>
              <a:off x="5521200" y="2960700"/>
              <a:ext cx="27000" cy="48450"/>
            </a:xfrm>
            <a:custGeom>
              <a:rect b="b" l="l" r="r" t="t"/>
              <a:pathLst>
                <a:path extrusionOk="0" h="1938" w="1080">
                  <a:moveTo>
                    <a:pt x="0" y="1"/>
                  </a:moveTo>
                  <a:lnTo>
                    <a:pt x="0" y="618"/>
                  </a:lnTo>
                  <a:cubicBezTo>
                    <a:pt x="0" y="1252"/>
                    <a:pt x="446" y="1800"/>
                    <a:pt x="1080" y="1937"/>
                  </a:cubicBezTo>
                  <a:lnTo>
                    <a:pt x="1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04"/>
            <p:cNvSpPr/>
            <p:nvPr/>
          </p:nvSpPr>
          <p:spPr>
            <a:xfrm>
              <a:off x="5565750" y="2894325"/>
              <a:ext cx="27000" cy="48425"/>
            </a:xfrm>
            <a:custGeom>
              <a:rect b="b" l="l" r="r" t="t"/>
              <a:pathLst>
                <a:path extrusionOk="0" h="1937" w="1080">
                  <a:moveTo>
                    <a:pt x="0" y="0"/>
                  </a:moveTo>
                  <a:lnTo>
                    <a:pt x="0" y="1936"/>
                  </a:lnTo>
                  <a:lnTo>
                    <a:pt x="1080" y="1936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04"/>
            <p:cNvSpPr/>
            <p:nvPr/>
          </p:nvSpPr>
          <p:spPr>
            <a:xfrm>
              <a:off x="5521200" y="2894750"/>
              <a:ext cx="27000" cy="48000"/>
            </a:xfrm>
            <a:custGeom>
              <a:rect b="b" l="l" r="r" t="t"/>
              <a:pathLst>
                <a:path extrusionOk="0" h="1920" w="1080">
                  <a:moveTo>
                    <a:pt x="1080" y="0"/>
                  </a:moveTo>
                  <a:cubicBezTo>
                    <a:pt x="446" y="120"/>
                    <a:pt x="0" y="668"/>
                    <a:pt x="0" y="1302"/>
                  </a:cubicBezTo>
                  <a:lnTo>
                    <a:pt x="0" y="1320"/>
                  </a:lnTo>
                  <a:lnTo>
                    <a:pt x="0" y="1919"/>
                  </a:lnTo>
                  <a:lnTo>
                    <a:pt x="1080" y="1919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04"/>
            <p:cNvSpPr/>
            <p:nvPr/>
          </p:nvSpPr>
          <p:spPr>
            <a:xfrm>
              <a:off x="5565750" y="2961125"/>
              <a:ext cx="116525" cy="48450"/>
            </a:xfrm>
            <a:custGeom>
              <a:rect b="b" l="l" r="r" t="t"/>
              <a:pathLst>
                <a:path extrusionOk="0" h="1938" w="4661">
                  <a:moveTo>
                    <a:pt x="0" y="1"/>
                  </a:moveTo>
                  <a:lnTo>
                    <a:pt x="0" y="1937"/>
                  </a:lnTo>
                  <a:lnTo>
                    <a:pt x="4661" y="1937"/>
                  </a:lnTo>
                  <a:lnTo>
                    <a:pt x="4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04"/>
            <p:cNvSpPr/>
            <p:nvPr/>
          </p:nvSpPr>
          <p:spPr>
            <a:xfrm>
              <a:off x="5700250" y="2961125"/>
              <a:ext cx="26575" cy="48450"/>
            </a:xfrm>
            <a:custGeom>
              <a:rect b="b" l="l" r="r" t="t"/>
              <a:pathLst>
                <a:path extrusionOk="0" h="1938" w="1063">
                  <a:moveTo>
                    <a:pt x="0" y="1"/>
                  </a:moveTo>
                  <a:lnTo>
                    <a:pt x="0" y="1937"/>
                  </a:lnTo>
                  <a:lnTo>
                    <a:pt x="1063" y="1937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04"/>
            <p:cNvSpPr/>
            <p:nvPr/>
          </p:nvSpPr>
          <p:spPr>
            <a:xfrm>
              <a:off x="5610725" y="2894325"/>
              <a:ext cx="26575" cy="48425"/>
            </a:xfrm>
            <a:custGeom>
              <a:rect b="b" l="l" r="r" t="t"/>
              <a:pathLst>
                <a:path extrusionOk="0" h="1937" w="1063">
                  <a:moveTo>
                    <a:pt x="0" y="0"/>
                  </a:moveTo>
                  <a:lnTo>
                    <a:pt x="0" y="1936"/>
                  </a:lnTo>
                  <a:lnTo>
                    <a:pt x="1063" y="1936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04"/>
            <p:cNvSpPr/>
            <p:nvPr/>
          </p:nvSpPr>
          <p:spPr>
            <a:xfrm>
              <a:off x="5655700" y="2894325"/>
              <a:ext cx="26575" cy="48425"/>
            </a:xfrm>
            <a:custGeom>
              <a:rect b="b" l="l" r="r" t="t"/>
              <a:pathLst>
                <a:path extrusionOk="0" h="1937" w="1063">
                  <a:moveTo>
                    <a:pt x="1" y="0"/>
                  </a:moveTo>
                  <a:lnTo>
                    <a:pt x="1" y="1936"/>
                  </a:lnTo>
                  <a:lnTo>
                    <a:pt x="1063" y="1936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04"/>
            <p:cNvSpPr/>
            <p:nvPr/>
          </p:nvSpPr>
          <p:spPr>
            <a:xfrm>
              <a:off x="5797475" y="2894200"/>
              <a:ext cx="33875" cy="39125"/>
            </a:xfrm>
            <a:custGeom>
              <a:rect b="b" l="l" r="r" t="t"/>
              <a:pathLst>
                <a:path extrusionOk="0" h="1565" w="1355">
                  <a:moveTo>
                    <a:pt x="1032" y="0"/>
                  </a:moveTo>
                  <a:cubicBezTo>
                    <a:pt x="1020" y="0"/>
                    <a:pt x="1007" y="2"/>
                    <a:pt x="995" y="5"/>
                  </a:cubicBezTo>
                  <a:lnTo>
                    <a:pt x="1" y="5"/>
                  </a:lnTo>
                  <a:lnTo>
                    <a:pt x="1" y="1564"/>
                  </a:lnTo>
                  <a:lnTo>
                    <a:pt x="1355" y="1564"/>
                  </a:lnTo>
                  <a:lnTo>
                    <a:pt x="1355" y="365"/>
                  </a:lnTo>
                  <a:cubicBezTo>
                    <a:pt x="1355" y="228"/>
                    <a:pt x="1286" y="108"/>
                    <a:pt x="1183" y="56"/>
                  </a:cubicBezTo>
                  <a:cubicBezTo>
                    <a:pt x="1141" y="28"/>
                    <a:pt x="1088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04"/>
            <p:cNvSpPr/>
            <p:nvPr/>
          </p:nvSpPr>
          <p:spPr>
            <a:xfrm>
              <a:off x="5745225" y="2951275"/>
              <a:ext cx="86125" cy="58300"/>
            </a:xfrm>
            <a:custGeom>
              <a:rect b="b" l="l" r="r" t="t"/>
              <a:pathLst>
                <a:path extrusionOk="0" h="2332" w="3445">
                  <a:moveTo>
                    <a:pt x="1" y="1"/>
                  </a:moveTo>
                  <a:lnTo>
                    <a:pt x="1" y="395"/>
                  </a:lnTo>
                  <a:lnTo>
                    <a:pt x="1" y="601"/>
                  </a:lnTo>
                  <a:cubicBezTo>
                    <a:pt x="1" y="1560"/>
                    <a:pt x="772" y="2331"/>
                    <a:pt x="1731" y="2331"/>
                  </a:cubicBezTo>
                  <a:cubicBezTo>
                    <a:pt x="2674" y="2331"/>
                    <a:pt x="3445" y="1560"/>
                    <a:pt x="3445" y="601"/>
                  </a:cubicBezTo>
                  <a:lnTo>
                    <a:pt x="3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04"/>
            <p:cNvSpPr/>
            <p:nvPr/>
          </p:nvSpPr>
          <p:spPr>
            <a:xfrm>
              <a:off x="5745225" y="2894325"/>
              <a:ext cx="33875" cy="39000"/>
            </a:xfrm>
            <a:custGeom>
              <a:rect b="b" l="l" r="r" t="t"/>
              <a:pathLst>
                <a:path extrusionOk="0" h="1560" w="1355">
                  <a:moveTo>
                    <a:pt x="360" y="0"/>
                  </a:moveTo>
                  <a:cubicBezTo>
                    <a:pt x="240" y="0"/>
                    <a:pt x="121" y="51"/>
                    <a:pt x="52" y="171"/>
                  </a:cubicBezTo>
                  <a:cubicBezTo>
                    <a:pt x="18" y="223"/>
                    <a:pt x="1" y="291"/>
                    <a:pt x="1" y="360"/>
                  </a:cubicBezTo>
                  <a:lnTo>
                    <a:pt x="1" y="1559"/>
                  </a:lnTo>
                  <a:lnTo>
                    <a:pt x="1354" y="1559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04"/>
            <p:cNvSpPr/>
            <p:nvPr/>
          </p:nvSpPr>
          <p:spPr>
            <a:xfrm>
              <a:off x="5700250" y="2894325"/>
              <a:ext cx="26575" cy="48425"/>
            </a:xfrm>
            <a:custGeom>
              <a:rect b="b" l="l" r="r" t="t"/>
              <a:pathLst>
                <a:path extrusionOk="0" h="1937" w="1063">
                  <a:moveTo>
                    <a:pt x="0" y="0"/>
                  </a:moveTo>
                  <a:lnTo>
                    <a:pt x="0" y="1936"/>
                  </a:lnTo>
                  <a:lnTo>
                    <a:pt x="1063" y="1936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p20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3936" name="Google Shape;3936;p205"/>
          <p:cNvSpPr/>
          <p:nvPr/>
        </p:nvSpPr>
        <p:spPr>
          <a:xfrm rot="10800000">
            <a:off x="7857275" y="402867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7" name="Google Shape;3937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600" y="1150050"/>
            <a:ext cx="5252801" cy="33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p206"/>
          <p:cNvSpPr txBox="1"/>
          <p:nvPr>
            <p:ph type="title"/>
          </p:nvPr>
        </p:nvSpPr>
        <p:spPr>
          <a:xfrm>
            <a:off x="3017885" y="734650"/>
            <a:ext cx="3108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943" name="Google Shape;3943;p206"/>
          <p:cNvSpPr txBox="1"/>
          <p:nvPr>
            <p:ph idx="1" type="subTitle"/>
          </p:nvPr>
        </p:nvSpPr>
        <p:spPr>
          <a:xfrm>
            <a:off x="1918200" y="1146200"/>
            <a:ext cx="5307600" cy="18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Have any questions? Need any help? </a:t>
            </a:r>
            <a:endParaRPr b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SwordPoro - Andrew’s discord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r>
              <a:rPr lang="en"/>
              <a:t>arsnow - John’s discord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4" name="Google Shape;3944;p206"/>
          <p:cNvSpPr/>
          <p:nvPr/>
        </p:nvSpPr>
        <p:spPr>
          <a:xfrm>
            <a:off x="2879625" y="627700"/>
            <a:ext cx="242956" cy="242956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206"/>
          <p:cNvSpPr/>
          <p:nvPr/>
        </p:nvSpPr>
        <p:spPr>
          <a:xfrm>
            <a:off x="2202150" y="3603350"/>
            <a:ext cx="4661100" cy="57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46" name="Google Shape;3946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50" y="2495551"/>
            <a:ext cx="4571900" cy="200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p2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Icons pack</a:t>
            </a:r>
            <a:endParaRPr/>
          </a:p>
        </p:txBody>
      </p:sp>
      <p:sp>
        <p:nvSpPr>
          <p:cNvPr id="3952" name="Google Shape;3952;p207"/>
          <p:cNvSpPr/>
          <p:nvPr/>
        </p:nvSpPr>
        <p:spPr>
          <a:xfrm>
            <a:off x="1010775" y="1350050"/>
            <a:ext cx="310600" cy="310200"/>
          </a:xfrm>
          <a:custGeom>
            <a:rect b="b" l="l" r="r" t="t"/>
            <a:pathLst>
              <a:path extrusionOk="0" h="12408" w="12424">
                <a:moveTo>
                  <a:pt x="6469" y="739"/>
                </a:moveTo>
                <a:cubicBezTo>
                  <a:pt x="7686" y="756"/>
                  <a:pt x="8834" y="1356"/>
                  <a:pt x="9553" y="2349"/>
                </a:cubicBezTo>
                <a:lnTo>
                  <a:pt x="7069" y="4817"/>
                </a:lnTo>
                <a:lnTo>
                  <a:pt x="5955" y="3703"/>
                </a:lnTo>
                <a:cubicBezTo>
                  <a:pt x="5878" y="3634"/>
                  <a:pt x="5784" y="3600"/>
                  <a:pt x="5692" y="3600"/>
                </a:cubicBezTo>
                <a:cubicBezTo>
                  <a:pt x="5600" y="3600"/>
                  <a:pt x="5510" y="3634"/>
                  <a:pt x="5441" y="3703"/>
                </a:cubicBezTo>
                <a:lnTo>
                  <a:pt x="2837" y="6307"/>
                </a:lnTo>
                <a:cubicBezTo>
                  <a:pt x="2580" y="5793"/>
                  <a:pt x="2460" y="5228"/>
                  <a:pt x="2460" y="4645"/>
                </a:cubicBezTo>
                <a:cubicBezTo>
                  <a:pt x="2477" y="2521"/>
                  <a:pt x="4173" y="790"/>
                  <a:pt x="6298" y="739"/>
                </a:cubicBezTo>
                <a:close/>
                <a:moveTo>
                  <a:pt x="9930" y="2983"/>
                </a:moveTo>
                <a:cubicBezTo>
                  <a:pt x="10821" y="4902"/>
                  <a:pt x="10050" y="7164"/>
                  <a:pt x="8165" y="8124"/>
                </a:cubicBezTo>
                <a:lnTo>
                  <a:pt x="8165" y="8141"/>
                </a:lnTo>
                <a:cubicBezTo>
                  <a:pt x="8045" y="8209"/>
                  <a:pt x="7960" y="8329"/>
                  <a:pt x="7960" y="8466"/>
                </a:cubicBezTo>
                <a:lnTo>
                  <a:pt x="7960" y="9340"/>
                </a:lnTo>
                <a:lnTo>
                  <a:pt x="4790" y="9340"/>
                </a:lnTo>
                <a:lnTo>
                  <a:pt x="4790" y="8466"/>
                </a:lnTo>
                <a:cubicBezTo>
                  <a:pt x="4790" y="8329"/>
                  <a:pt x="4721" y="8209"/>
                  <a:pt x="4601" y="8141"/>
                </a:cubicBezTo>
                <a:cubicBezTo>
                  <a:pt x="4036" y="7867"/>
                  <a:pt x="3573" y="7455"/>
                  <a:pt x="3196" y="6959"/>
                </a:cubicBezTo>
                <a:lnTo>
                  <a:pt x="5698" y="4474"/>
                </a:lnTo>
                <a:lnTo>
                  <a:pt x="6812" y="5588"/>
                </a:lnTo>
                <a:cubicBezTo>
                  <a:pt x="6880" y="5665"/>
                  <a:pt x="6975" y="5703"/>
                  <a:pt x="7069" y="5703"/>
                </a:cubicBezTo>
                <a:cubicBezTo>
                  <a:pt x="7163" y="5703"/>
                  <a:pt x="7257" y="5665"/>
                  <a:pt x="7326" y="5588"/>
                </a:cubicBezTo>
                <a:lnTo>
                  <a:pt x="9930" y="2983"/>
                </a:lnTo>
                <a:close/>
                <a:moveTo>
                  <a:pt x="10635" y="1"/>
                </a:moveTo>
                <a:cubicBezTo>
                  <a:pt x="10152" y="1"/>
                  <a:pt x="10147" y="724"/>
                  <a:pt x="10619" y="724"/>
                </a:cubicBezTo>
                <a:cubicBezTo>
                  <a:pt x="10635" y="724"/>
                  <a:pt x="10651" y="723"/>
                  <a:pt x="10667" y="722"/>
                </a:cubicBezTo>
                <a:lnTo>
                  <a:pt x="11164" y="722"/>
                </a:lnTo>
                <a:lnTo>
                  <a:pt x="10067" y="1818"/>
                </a:lnTo>
                <a:cubicBezTo>
                  <a:pt x="9211" y="705"/>
                  <a:pt x="7891" y="36"/>
                  <a:pt x="6486" y="2"/>
                </a:cubicBezTo>
                <a:lnTo>
                  <a:pt x="6281" y="2"/>
                </a:lnTo>
                <a:cubicBezTo>
                  <a:pt x="2820" y="88"/>
                  <a:pt x="661" y="3789"/>
                  <a:pt x="2288" y="6839"/>
                </a:cubicBezTo>
                <a:lnTo>
                  <a:pt x="301" y="8860"/>
                </a:lnTo>
                <a:cubicBezTo>
                  <a:pt x="1" y="9121"/>
                  <a:pt x="257" y="9502"/>
                  <a:pt x="548" y="9502"/>
                </a:cubicBezTo>
                <a:cubicBezTo>
                  <a:pt x="639" y="9502"/>
                  <a:pt x="733" y="9464"/>
                  <a:pt x="815" y="9374"/>
                </a:cubicBezTo>
                <a:lnTo>
                  <a:pt x="2700" y="7490"/>
                </a:lnTo>
                <a:cubicBezTo>
                  <a:pt x="3059" y="7969"/>
                  <a:pt x="3539" y="8381"/>
                  <a:pt x="4070" y="8689"/>
                </a:cubicBezTo>
                <a:lnTo>
                  <a:pt x="4070" y="11276"/>
                </a:lnTo>
                <a:cubicBezTo>
                  <a:pt x="4070" y="11379"/>
                  <a:pt x="4122" y="11482"/>
                  <a:pt x="4207" y="11551"/>
                </a:cubicBezTo>
                <a:lnTo>
                  <a:pt x="5184" y="12339"/>
                </a:lnTo>
                <a:cubicBezTo>
                  <a:pt x="5253" y="12390"/>
                  <a:pt x="5321" y="12407"/>
                  <a:pt x="5407" y="12407"/>
                </a:cubicBezTo>
                <a:lnTo>
                  <a:pt x="7360" y="12407"/>
                </a:lnTo>
                <a:cubicBezTo>
                  <a:pt x="7446" y="12407"/>
                  <a:pt x="7514" y="12390"/>
                  <a:pt x="7583" y="12339"/>
                </a:cubicBezTo>
                <a:lnTo>
                  <a:pt x="8560" y="11551"/>
                </a:lnTo>
                <a:cubicBezTo>
                  <a:pt x="8645" y="11482"/>
                  <a:pt x="8697" y="11379"/>
                  <a:pt x="8697" y="11276"/>
                </a:cubicBezTo>
                <a:lnTo>
                  <a:pt x="8697" y="8689"/>
                </a:lnTo>
                <a:cubicBezTo>
                  <a:pt x="10136" y="7849"/>
                  <a:pt x="11027" y="6307"/>
                  <a:pt x="11027" y="4645"/>
                </a:cubicBezTo>
                <a:cubicBezTo>
                  <a:pt x="11027" y="3874"/>
                  <a:pt x="10838" y="3120"/>
                  <a:pt x="10479" y="2452"/>
                </a:cubicBezTo>
                <a:lnTo>
                  <a:pt x="11678" y="1236"/>
                </a:lnTo>
                <a:lnTo>
                  <a:pt x="11678" y="1733"/>
                </a:lnTo>
                <a:cubicBezTo>
                  <a:pt x="11661" y="1998"/>
                  <a:pt x="11854" y="2131"/>
                  <a:pt x="12044" y="2131"/>
                </a:cubicBezTo>
                <a:cubicBezTo>
                  <a:pt x="12235" y="2131"/>
                  <a:pt x="12423" y="1998"/>
                  <a:pt x="12398" y="1733"/>
                </a:cubicBezTo>
                <a:lnTo>
                  <a:pt x="12398" y="362"/>
                </a:lnTo>
                <a:cubicBezTo>
                  <a:pt x="12398" y="156"/>
                  <a:pt x="12243" y="2"/>
                  <a:pt x="12038" y="2"/>
                </a:cubicBezTo>
                <a:lnTo>
                  <a:pt x="10667" y="2"/>
                </a:lnTo>
                <a:cubicBezTo>
                  <a:pt x="10656" y="1"/>
                  <a:pt x="10645" y="1"/>
                  <a:pt x="106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207"/>
          <p:cNvSpPr/>
          <p:nvPr/>
        </p:nvSpPr>
        <p:spPr>
          <a:xfrm>
            <a:off x="1769450" y="1350050"/>
            <a:ext cx="315900" cy="310625"/>
          </a:xfrm>
          <a:custGeom>
            <a:rect b="b" l="l" r="r" t="t"/>
            <a:pathLst>
              <a:path extrusionOk="0" h="12425" w="12636">
                <a:moveTo>
                  <a:pt x="2804" y="1953"/>
                </a:moveTo>
                <a:cubicBezTo>
                  <a:pt x="2819" y="1953"/>
                  <a:pt x="2835" y="1954"/>
                  <a:pt x="2852" y="1955"/>
                </a:cubicBezTo>
                <a:lnTo>
                  <a:pt x="9860" y="1955"/>
                </a:lnTo>
                <a:cubicBezTo>
                  <a:pt x="10305" y="1990"/>
                  <a:pt x="10305" y="2641"/>
                  <a:pt x="9860" y="2675"/>
                </a:cubicBezTo>
                <a:lnTo>
                  <a:pt x="2852" y="2675"/>
                </a:lnTo>
                <a:cubicBezTo>
                  <a:pt x="2841" y="2676"/>
                  <a:pt x="2830" y="2676"/>
                  <a:pt x="2819" y="2676"/>
                </a:cubicBezTo>
                <a:cubicBezTo>
                  <a:pt x="2337" y="2676"/>
                  <a:pt x="2331" y="1953"/>
                  <a:pt x="2804" y="1953"/>
                </a:cubicBezTo>
                <a:close/>
                <a:moveTo>
                  <a:pt x="8646" y="3890"/>
                </a:moveTo>
                <a:cubicBezTo>
                  <a:pt x="8656" y="3890"/>
                  <a:pt x="8667" y="3891"/>
                  <a:pt x="8677" y="3891"/>
                </a:cubicBezTo>
                <a:lnTo>
                  <a:pt x="9860" y="3891"/>
                </a:lnTo>
                <a:cubicBezTo>
                  <a:pt x="10305" y="3926"/>
                  <a:pt x="10305" y="4594"/>
                  <a:pt x="9860" y="4628"/>
                </a:cubicBezTo>
                <a:lnTo>
                  <a:pt x="8677" y="4628"/>
                </a:lnTo>
                <a:cubicBezTo>
                  <a:pt x="8667" y="4629"/>
                  <a:pt x="8656" y="4629"/>
                  <a:pt x="8646" y="4629"/>
                </a:cubicBezTo>
                <a:cubicBezTo>
                  <a:pt x="8174" y="4629"/>
                  <a:pt x="8174" y="3890"/>
                  <a:pt x="8646" y="3890"/>
                </a:cubicBezTo>
                <a:close/>
                <a:moveTo>
                  <a:pt x="9860" y="5845"/>
                </a:moveTo>
                <a:cubicBezTo>
                  <a:pt x="10339" y="5845"/>
                  <a:pt x="10339" y="6564"/>
                  <a:pt x="9860" y="6564"/>
                </a:cubicBezTo>
                <a:lnTo>
                  <a:pt x="8677" y="6564"/>
                </a:lnTo>
                <a:cubicBezTo>
                  <a:pt x="8198" y="6564"/>
                  <a:pt x="8198" y="5845"/>
                  <a:pt x="8677" y="5845"/>
                </a:cubicBezTo>
                <a:close/>
                <a:moveTo>
                  <a:pt x="4788" y="3891"/>
                </a:moveTo>
                <a:cubicBezTo>
                  <a:pt x="4994" y="3891"/>
                  <a:pt x="5148" y="4063"/>
                  <a:pt x="5148" y="4268"/>
                </a:cubicBezTo>
                <a:lnTo>
                  <a:pt x="5148" y="5845"/>
                </a:lnTo>
                <a:lnTo>
                  <a:pt x="6741" y="5845"/>
                </a:lnTo>
                <a:cubicBezTo>
                  <a:pt x="6947" y="5845"/>
                  <a:pt x="7101" y="5999"/>
                  <a:pt x="7101" y="6205"/>
                </a:cubicBezTo>
                <a:cubicBezTo>
                  <a:pt x="7101" y="7490"/>
                  <a:pt x="6073" y="8518"/>
                  <a:pt x="4788" y="8518"/>
                </a:cubicBezTo>
                <a:cubicBezTo>
                  <a:pt x="3520" y="8518"/>
                  <a:pt x="2475" y="7490"/>
                  <a:pt x="2475" y="6205"/>
                </a:cubicBezTo>
                <a:cubicBezTo>
                  <a:pt x="2475" y="4937"/>
                  <a:pt x="3520" y="3891"/>
                  <a:pt x="4788" y="3891"/>
                </a:cubicBezTo>
                <a:close/>
                <a:moveTo>
                  <a:pt x="9860" y="7798"/>
                </a:moveTo>
                <a:cubicBezTo>
                  <a:pt x="10339" y="7798"/>
                  <a:pt x="10339" y="8518"/>
                  <a:pt x="9860" y="8518"/>
                </a:cubicBezTo>
                <a:lnTo>
                  <a:pt x="8677" y="8518"/>
                </a:lnTo>
                <a:cubicBezTo>
                  <a:pt x="8198" y="8518"/>
                  <a:pt x="8198" y="7798"/>
                  <a:pt x="8677" y="7798"/>
                </a:cubicBezTo>
                <a:close/>
                <a:moveTo>
                  <a:pt x="6364" y="11431"/>
                </a:moveTo>
                <a:cubicBezTo>
                  <a:pt x="6519" y="11431"/>
                  <a:pt x="6519" y="11688"/>
                  <a:pt x="6364" y="11688"/>
                </a:cubicBezTo>
                <a:cubicBezTo>
                  <a:pt x="6193" y="11688"/>
                  <a:pt x="6193" y="11431"/>
                  <a:pt x="6364" y="11431"/>
                </a:cubicBezTo>
                <a:close/>
                <a:moveTo>
                  <a:pt x="473" y="1"/>
                </a:moveTo>
                <a:cubicBezTo>
                  <a:pt x="6" y="1"/>
                  <a:pt x="1" y="724"/>
                  <a:pt x="458" y="724"/>
                </a:cubicBezTo>
                <a:cubicBezTo>
                  <a:pt x="473" y="724"/>
                  <a:pt x="488" y="723"/>
                  <a:pt x="504" y="722"/>
                </a:cubicBezTo>
                <a:lnTo>
                  <a:pt x="539" y="722"/>
                </a:lnTo>
                <a:lnTo>
                  <a:pt x="539" y="9135"/>
                </a:lnTo>
                <a:cubicBezTo>
                  <a:pt x="539" y="9871"/>
                  <a:pt x="1138" y="10471"/>
                  <a:pt x="1875" y="10471"/>
                </a:cubicBezTo>
                <a:lnTo>
                  <a:pt x="5987" y="10471"/>
                </a:lnTo>
                <a:lnTo>
                  <a:pt x="5987" y="10797"/>
                </a:lnTo>
                <a:cubicBezTo>
                  <a:pt x="5148" y="11174"/>
                  <a:pt x="5439" y="12424"/>
                  <a:pt x="6347" y="12424"/>
                </a:cubicBezTo>
                <a:cubicBezTo>
                  <a:pt x="7272" y="12424"/>
                  <a:pt x="7547" y="11174"/>
                  <a:pt x="6707" y="10797"/>
                </a:cubicBezTo>
                <a:lnTo>
                  <a:pt x="6707" y="10471"/>
                </a:lnTo>
                <a:lnTo>
                  <a:pt x="10836" y="10471"/>
                </a:lnTo>
                <a:cubicBezTo>
                  <a:pt x="11573" y="10471"/>
                  <a:pt x="12156" y="9871"/>
                  <a:pt x="12173" y="9135"/>
                </a:cubicBezTo>
                <a:lnTo>
                  <a:pt x="12173" y="722"/>
                </a:lnTo>
                <a:lnTo>
                  <a:pt x="12190" y="722"/>
                </a:lnTo>
                <a:cubicBezTo>
                  <a:pt x="12635" y="687"/>
                  <a:pt x="12635" y="36"/>
                  <a:pt x="12190" y="2"/>
                </a:cubicBezTo>
                <a:lnTo>
                  <a:pt x="504" y="2"/>
                </a:lnTo>
                <a:cubicBezTo>
                  <a:pt x="494" y="1"/>
                  <a:pt x="483" y="1"/>
                  <a:pt x="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4" name="Google Shape;3954;p207"/>
          <p:cNvGrpSpPr/>
          <p:nvPr/>
        </p:nvGrpSpPr>
        <p:grpSpPr>
          <a:xfrm>
            <a:off x="2532950" y="1350100"/>
            <a:ext cx="312725" cy="310150"/>
            <a:chOff x="2532950" y="1350100"/>
            <a:chExt cx="312725" cy="310150"/>
          </a:xfrm>
        </p:grpSpPr>
        <p:sp>
          <p:nvSpPr>
            <p:cNvPr id="3955" name="Google Shape;3955;p207"/>
            <p:cNvSpPr/>
            <p:nvPr/>
          </p:nvSpPr>
          <p:spPr>
            <a:xfrm>
              <a:off x="2532950" y="1496150"/>
              <a:ext cx="165375" cy="164100"/>
            </a:xfrm>
            <a:custGeom>
              <a:rect b="b" l="l" r="r" t="t"/>
              <a:pathLst>
                <a:path extrusionOk="0" h="6564" w="6615">
                  <a:moveTo>
                    <a:pt x="3308" y="1"/>
                  </a:moveTo>
                  <a:cubicBezTo>
                    <a:pt x="3179" y="1"/>
                    <a:pt x="3051" y="69"/>
                    <a:pt x="2982" y="206"/>
                  </a:cubicBezTo>
                  <a:lnTo>
                    <a:pt x="52" y="6049"/>
                  </a:lnTo>
                  <a:cubicBezTo>
                    <a:pt x="1" y="6152"/>
                    <a:pt x="1" y="6289"/>
                    <a:pt x="69" y="6392"/>
                  </a:cubicBezTo>
                  <a:cubicBezTo>
                    <a:pt x="138" y="6495"/>
                    <a:pt x="258" y="6563"/>
                    <a:pt x="378" y="6563"/>
                  </a:cubicBezTo>
                  <a:lnTo>
                    <a:pt x="6238" y="6563"/>
                  </a:lnTo>
                  <a:cubicBezTo>
                    <a:pt x="6358" y="6563"/>
                    <a:pt x="6478" y="6495"/>
                    <a:pt x="6546" y="6392"/>
                  </a:cubicBezTo>
                  <a:cubicBezTo>
                    <a:pt x="6598" y="6289"/>
                    <a:pt x="6615" y="6152"/>
                    <a:pt x="6563" y="6049"/>
                  </a:cubicBezTo>
                  <a:lnTo>
                    <a:pt x="3633" y="206"/>
                  </a:lnTo>
                  <a:cubicBezTo>
                    <a:pt x="3565" y="69"/>
                    <a:pt x="3436" y="1"/>
                    <a:pt x="33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07"/>
            <p:cNvSpPr/>
            <p:nvPr/>
          </p:nvSpPr>
          <p:spPr>
            <a:xfrm>
              <a:off x="2726150" y="1544875"/>
              <a:ext cx="119525" cy="115375"/>
            </a:xfrm>
            <a:custGeom>
              <a:rect b="b" l="l" r="r" t="t"/>
              <a:pathLst>
                <a:path extrusionOk="0" h="4615" w="4781">
                  <a:moveTo>
                    <a:pt x="2391" y="1"/>
                  </a:moveTo>
                  <a:cubicBezTo>
                    <a:pt x="2267" y="1"/>
                    <a:pt x="2142" y="65"/>
                    <a:pt x="2074" y="194"/>
                  </a:cubicBezTo>
                  <a:lnTo>
                    <a:pt x="120" y="4100"/>
                  </a:lnTo>
                  <a:cubicBezTo>
                    <a:pt x="1" y="4323"/>
                    <a:pt x="172" y="4614"/>
                    <a:pt x="446" y="4614"/>
                  </a:cubicBezTo>
                  <a:lnTo>
                    <a:pt x="4336" y="4614"/>
                  </a:lnTo>
                  <a:cubicBezTo>
                    <a:pt x="4610" y="4614"/>
                    <a:pt x="4781" y="4340"/>
                    <a:pt x="4661" y="4100"/>
                  </a:cubicBezTo>
                  <a:lnTo>
                    <a:pt x="2708" y="194"/>
                  </a:lnTo>
                  <a:cubicBezTo>
                    <a:pt x="2639" y="65"/>
                    <a:pt x="2515" y="1"/>
                    <a:pt x="23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07"/>
            <p:cNvSpPr/>
            <p:nvPr/>
          </p:nvSpPr>
          <p:spPr>
            <a:xfrm>
              <a:off x="2650750" y="1514150"/>
              <a:ext cx="103275" cy="124675"/>
            </a:xfrm>
            <a:custGeom>
              <a:rect b="b" l="l" r="r" t="t"/>
              <a:pathLst>
                <a:path extrusionOk="0" h="4987" w="4131">
                  <a:moveTo>
                    <a:pt x="1" y="0"/>
                  </a:moveTo>
                  <a:lnTo>
                    <a:pt x="2485" y="4987"/>
                  </a:lnTo>
                  <a:lnTo>
                    <a:pt x="4130" y="1714"/>
                  </a:lnTo>
                  <a:lnTo>
                    <a:pt x="3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07"/>
            <p:cNvSpPr/>
            <p:nvPr/>
          </p:nvSpPr>
          <p:spPr>
            <a:xfrm>
              <a:off x="2653750" y="1350100"/>
              <a:ext cx="102400" cy="146075"/>
            </a:xfrm>
            <a:custGeom>
              <a:rect b="b" l="l" r="r" t="t"/>
              <a:pathLst>
                <a:path extrusionOk="0" h="5843" w="4096">
                  <a:moveTo>
                    <a:pt x="1406" y="0"/>
                  </a:moveTo>
                  <a:cubicBezTo>
                    <a:pt x="1200" y="0"/>
                    <a:pt x="1029" y="154"/>
                    <a:pt x="1029" y="360"/>
                  </a:cubicBezTo>
                  <a:lnTo>
                    <a:pt x="1029" y="3787"/>
                  </a:lnTo>
                  <a:lnTo>
                    <a:pt x="1" y="5843"/>
                  </a:lnTo>
                  <a:lnTo>
                    <a:pt x="2794" y="5843"/>
                  </a:lnTo>
                  <a:lnTo>
                    <a:pt x="1749" y="3787"/>
                  </a:lnTo>
                  <a:lnTo>
                    <a:pt x="1749" y="2673"/>
                  </a:lnTo>
                  <a:lnTo>
                    <a:pt x="3736" y="2673"/>
                  </a:lnTo>
                  <a:cubicBezTo>
                    <a:pt x="3925" y="2673"/>
                    <a:pt x="4096" y="2519"/>
                    <a:pt x="4096" y="2313"/>
                  </a:cubicBezTo>
                  <a:lnTo>
                    <a:pt x="4096" y="360"/>
                  </a:lnTo>
                  <a:cubicBezTo>
                    <a:pt x="4096" y="154"/>
                    <a:pt x="3925" y="0"/>
                    <a:pt x="3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9" name="Google Shape;3959;p207"/>
          <p:cNvGrpSpPr/>
          <p:nvPr/>
        </p:nvGrpSpPr>
        <p:grpSpPr>
          <a:xfrm>
            <a:off x="3272300" y="1355650"/>
            <a:ext cx="310175" cy="300725"/>
            <a:chOff x="3272300" y="1355650"/>
            <a:chExt cx="310175" cy="300725"/>
          </a:xfrm>
        </p:grpSpPr>
        <p:sp>
          <p:nvSpPr>
            <p:cNvPr id="3960" name="Google Shape;3960;p207"/>
            <p:cNvSpPr/>
            <p:nvPr/>
          </p:nvSpPr>
          <p:spPr>
            <a:xfrm>
              <a:off x="3397825" y="1559125"/>
              <a:ext cx="59550" cy="97250"/>
            </a:xfrm>
            <a:custGeom>
              <a:rect b="b" l="l" r="r" t="t"/>
              <a:pathLst>
                <a:path extrusionOk="0" h="3890" w="2382">
                  <a:moveTo>
                    <a:pt x="0" y="1"/>
                  </a:moveTo>
                  <a:lnTo>
                    <a:pt x="0" y="3530"/>
                  </a:lnTo>
                  <a:lnTo>
                    <a:pt x="0" y="3890"/>
                  </a:lnTo>
                  <a:lnTo>
                    <a:pt x="2382" y="3890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07"/>
            <p:cNvSpPr/>
            <p:nvPr/>
          </p:nvSpPr>
          <p:spPr>
            <a:xfrm>
              <a:off x="3475350" y="1597675"/>
              <a:ext cx="87850" cy="58700"/>
            </a:xfrm>
            <a:custGeom>
              <a:rect b="b" l="l" r="r" t="t"/>
              <a:pathLst>
                <a:path extrusionOk="0" h="2348" w="3514">
                  <a:moveTo>
                    <a:pt x="1" y="1"/>
                  </a:moveTo>
                  <a:lnTo>
                    <a:pt x="1" y="1988"/>
                  </a:lnTo>
                  <a:lnTo>
                    <a:pt x="1" y="2348"/>
                  </a:lnTo>
                  <a:lnTo>
                    <a:pt x="3153" y="2348"/>
                  </a:lnTo>
                  <a:cubicBezTo>
                    <a:pt x="3342" y="2348"/>
                    <a:pt x="3513" y="2177"/>
                    <a:pt x="3513" y="1988"/>
                  </a:cubicBezTo>
                  <a:lnTo>
                    <a:pt x="3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07"/>
            <p:cNvSpPr/>
            <p:nvPr/>
          </p:nvSpPr>
          <p:spPr>
            <a:xfrm>
              <a:off x="3291575" y="1597675"/>
              <a:ext cx="87850" cy="58700"/>
            </a:xfrm>
            <a:custGeom>
              <a:rect b="b" l="l" r="r" t="t"/>
              <a:pathLst>
                <a:path extrusionOk="0" h="2348" w="3514">
                  <a:moveTo>
                    <a:pt x="18" y="1"/>
                  </a:moveTo>
                  <a:lnTo>
                    <a:pt x="18" y="1988"/>
                  </a:lnTo>
                  <a:cubicBezTo>
                    <a:pt x="1" y="2177"/>
                    <a:pt x="172" y="2348"/>
                    <a:pt x="378" y="2348"/>
                  </a:cubicBezTo>
                  <a:lnTo>
                    <a:pt x="3513" y="2348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07"/>
            <p:cNvSpPr/>
            <p:nvPr/>
          </p:nvSpPr>
          <p:spPr>
            <a:xfrm>
              <a:off x="3348975" y="1423775"/>
              <a:ext cx="40300" cy="76900"/>
            </a:xfrm>
            <a:custGeom>
              <a:rect b="b" l="l" r="r" t="t"/>
              <a:pathLst>
                <a:path extrusionOk="0" h="3076" w="1612">
                  <a:moveTo>
                    <a:pt x="1" y="0"/>
                  </a:moveTo>
                  <a:lnTo>
                    <a:pt x="1" y="2844"/>
                  </a:lnTo>
                  <a:cubicBezTo>
                    <a:pt x="249" y="2999"/>
                    <a:pt x="528" y="3076"/>
                    <a:pt x="806" y="3076"/>
                  </a:cubicBezTo>
                  <a:cubicBezTo>
                    <a:pt x="1085" y="3076"/>
                    <a:pt x="1363" y="2999"/>
                    <a:pt x="1612" y="2844"/>
                  </a:cubicBezTo>
                  <a:lnTo>
                    <a:pt x="16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07"/>
            <p:cNvSpPr/>
            <p:nvPr/>
          </p:nvSpPr>
          <p:spPr>
            <a:xfrm>
              <a:off x="3272300" y="1423775"/>
              <a:ext cx="58300" cy="76950"/>
            </a:xfrm>
            <a:custGeom>
              <a:rect b="b" l="l" r="r" t="t"/>
              <a:pathLst>
                <a:path extrusionOk="0" h="3078" w="2332">
                  <a:moveTo>
                    <a:pt x="361" y="0"/>
                  </a:moveTo>
                  <a:cubicBezTo>
                    <a:pt x="172" y="0"/>
                    <a:pt x="1" y="171"/>
                    <a:pt x="1" y="360"/>
                  </a:cubicBezTo>
                  <a:lnTo>
                    <a:pt x="1" y="1542"/>
                  </a:lnTo>
                  <a:cubicBezTo>
                    <a:pt x="1" y="2439"/>
                    <a:pt x="738" y="3077"/>
                    <a:pt x="1533" y="3077"/>
                  </a:cubicBezTo>
                  <a:cubicBezTo>
                    <a:pt x="1801" y="3077"/>
                    <a:pt x="2076" y="3004"/>
                    <a:pt x="2331" y="2844"/>
                  </a:cubicBezTo>
                  <a:lnTo>
                    <a:pt x="23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07"/>
            <p:cNvSpPr/>
            <p:nvPr/>
          </p:nvSpPr>
          <p:spPr>
            <a:xfrm>
              <a:off x="3465925" y="1423775"/>
              <a:ext cx="40300" cy="76900"/>
            </a:xfrm>
            <a:custGeom>
              <a:rect b="b" l="l" r="r" t="t"/>
              <a:pathLst>
                <a:path extrusionOk="0" h="3076" w="1612">
                  <a:moveTo>
                    <a:pt x="1" y="0"/>
                  </a:moveTo>
                  <a:lnTo>
                    <a:pt x="1" y="2844"/>
                  </a:lnTo>
                  <a:cubicBezTo>
                    <a:pt x="240" y="2999"/>
                    <a:pt x="519" y="3076"/>
                    <a:pt x="799" y="3076"/>
                  </a:cubicBezTo>
                  <a:cubicBezTo>
                    <a:pt x="1080" y="3076"/>
                    <a:pt x="1363" y="2999"/>
                    <a:pt x="1611" y="2844"/>
                  </a:cubicBezTo>
                  <a:lnTo>
                    <a:pt x="16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07"/>
            <p:cNvSpPr/>
            <p:nvPr/>
          </p:nvSpPr>
          <p:spPr>
            <a:xfrm>
              <a:off x="3407675" y="1423775"/>
              <a:ext cx="40275" cy="76700"/>
            </a:xfrm>
            <a:custGeom>
              <a:rect b="b" l="l" r="r" t="t"/>
              <a:pathLst>
                <a:path extrusionOk="0" h="3068" w="1611">
                  <a:moveTo>
                    <a:pt x="0" y="0"/>
                  </a:moveTo>
                  <a:lnTo>
                    <a:pt x="0" y="2844"/>
                  </a:lnTo>
                  <a:cubicBezTo>
                    <a:pt x="240" y="2981"/>
                    <a:pt x="514" y="3067"/>
                    <a:pt x="806" y="3067"/>
                  </a:cubicBezTo>
                  <a:cubicBezTo>
                    <a:pt x="1080" y="3067"/>
                    <a:pt x="1354" y="2981"/>
                    <a:pt x="1611" y="2844"/>
                  </a:cubicBezTo>
                  <a:lnTo>
                    <a:pt x="16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07"/>
            <p:cNvSpPr/>
            <p:nvPr/>
          </p:nvSpPr>
          <p:spPr>
            <a:xfrm>
              <a:off x="3524175" y="1423775"/>
              <a:ext cx="58300" cy="76950"/>
            </a:xfrm>
            <a:custGeom>
              <a:rect b="b" l="l" r="r" t="t"/>
              <a:pathLst>
                <a:path extrusionOk="0" h="3078" w="2332">
                  <a:moveTo>
                    <a:pt x="1" y="0"/>
                  </a:moveTo>
                  <a:lnTo>
                    <a:pt x="1" y="2844"/>
                  </a:lnTo>
                  <a:cubicBezTo>
                    <a:pt x="256" y="3004"/>
                    <a:pt x="531" y="3077"/>
                    <a:pt x="799" y="3077"/>
                  </a:cubicBezTo>
                  <a:cubicBezTo>
                    <a:pt x="1594" y="3077"/>
                    <a:pt x="2331" y="2439"/>
                    <a:pt x="2331" y="1542"/>
                  </a:cubicBezTo>
                  <a:lnTo>
                    <a:pt x="2331" y="360"/>
                  </a:lnTo>
                  <a:cubicBezTo>
                    <a:pt x="2331" y="171"/>
                    <a:pt x="2177" y="0"/>
                    <a:pt x="1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07"/>
            <p:cNvSpPr/>
            <p:nvPr/>
          </p:nvSpPr>
          <p:spPr>
            <a:xfrm>
              <a:off x="3475350" y="1510300"/>
              <a:ext cx="87850" cy="69400"/>
            </a:xfrm>
            <a:custGeom>
              <a:rect b="b" l="l" r="r" t="t"/>
              <a:pathLst>
                <a:path extrusionOk="0" h="2776" w="3514">
                  <a:moveTo>
                    <a:pt x="1577" y="0"/>
                  </a:moveTo>
                  <a:cubicBezTo>
                    <a:pt x="1580" y="2"/>
                    <a:pt x="1583" y="4"/>
                    <a:pt x="1585" y="5"/>
                  </a:cubicBezTo>
                  <a:lnTo>
                    <a:pt x="1585" y="5"/>
                  </a:lnTo>
                  <a:cubicBezTo>
                    <a:pt x="1588" y="4"/>
                    <a:pt x="1591" y="2"/>
                    <a:pt x="1594" y="0"/>
                  </a:cubicBezTo>
                  <a:close/>
                  <a:moveTo>
                    <a:pt x="1585" y="5"/>
                  </a:moveTo>
                  <a:cubicBezTo>
                    <a:pt x="1229" y="220"/>
                    <a:pt x="826" y="330"/>
                    <a:pt x="418" y="330"/>
                  </a:cubicBezTo>
                  <a:cubicBezTo>
                    <a:pt x="279" y="330"/>
                    <a:pt x="139" y="317"/>
                    <a:pt x="1" y="292"/>
                  </a:cubicBezTo>
                  <a:lnTo>
                    <a:pt x="1" y="2776"/>
                  </a:lnTo>
                  <a:lnTo>
                    <a:pt x="3513" y="2776"/>
                  </a:lnTo>
                  <a:lnTo>
                    <a:pt x="3513" y="206"/>
                  </a:lnTo>
                  <a:cubicBezTo>
                    <a:pt x="3271" y="291"/>
                    <a:pt x="3016" y="334"/>
                    <a:pt x="2761" y="334"/>
                  </a:cubicBezTo>
                  <a:cubicBezTo>
                    <a:pt x="2352" y="334"/>
                    <a:pt x="1943" y="224"/>
                    <a:pt x="1585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07"/>
            <p:cNvSpPr/>
            <p:nvPr/>
          </p:nvSpPr>
          <p:spPr>
            <a:xfrm>
              <a:off x="3397825" y="1510300"/>
              <a:ext cx="59550" cy="30425"/>
            </a:xfrm>
            <a:custGeom>
              <a:rect b="b" l="l" r="r" t="t"/>
              <a:pathLst>
                <a:path extrusionOk="0" h="1217" w="2382">
                  <a:moveTo>
                    <a:pt x="17" y="0"/>
                  </a:moveTo>
                  <a:lnTo>
                    <a:pt x="0" y="17"/>
                  </a:lnTo>
                  <a:lnTo>
                    <a:pt x="0" y="1217"/>
                  </a:lnTo>
                  <a:lnTo>
                    <a:pt x="2382" y="1217"/>
                  </a:lnTo>
                  <a:lnTo>
                    <a:pt x="2382" y="17"/>
                  </a:lnTo>
                  <a:lnTo>
                    <a:pt x="2348" y="17"/>
                  </a:lnTo>
                  <a:cubicBezTo>
                    <a:pt x="2005" y="223"/>
                    <a:pt x="1594" y="326"/>
                    <a:pt x="1200" y="343"/>
                  </a:cubicBezTo>
                  <a:cubicBezTo>
                    <a:pt x="771" y="326"/>
                    <a:pt x="377" y="223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07"/>
            <p:cNvSpPr/>
            <p:nvPr/>
          </p:nvSpPr>
          <p:spPr>
            <a:xfrm>
              <a:off x="3292025" y="1510300"/>
              <a:ext cx="87400" cy="69400"/>
            </a:xfrm>
            <a:custGeom>
              <a:rect b="b" l="l" r="r" t="t"/>
              <a:pathLst>
                <a:path extrusionOk="0" h="2776" w="3496">
                  <a:moveTo>
                    <a:pt x="1919" y="0"/>
                  </a:moveTo>
                  <a:cubicBezTo>
                    <a:pt x="1559" y="223"/>
                    <a:pt x="1148" y="326"/>
                    <a:pt x="737" y="326"/>
                  </a:cubicBezTo>
                  <a:cubicBezTo>
                    <a:pt x="480" y="326"/>
                    <a:pt x="240" y="292"/>
                    <a:pt x="0" y="206"/>
                  </a:cubicBezTo>
                  <a:lnTo>
                    <a:pt x="0" y="2776"/>
                  </a:lnTo>
                  <a:lnTo>
                    <a:pt x="3495" y="2776"/>
                  </a:lnTo>
                  <a:lnTo>
                    <a:pt x="3495" y="292"/>
                  </a:lnTo>
                  <a:cubicBezTo>
                    <a:pt x="3358" y="326"/>
                    <a:pt x="3221" y="343"/>
                    <a:pt x="3084" y="343"/>
                  </a:cubicBezTo>
                  <a:cubicBezTo>
                    <a:pt x="2673" y="326"/>
                    <a:pt x="2262" y="223"/>
                    <a:pt x="1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07"/>
            <p:cNvSpPr/>
            <p:nvPr/>
          </p:nvSpPr>
          <p:spPr>
            <a:xfrm>
              <a:off x="3279600" y="1355650"/>
              <a:ext cx="295575" cy="50150"/>
            </a:xfrm>
            <a:custGeom>
              <a:rect b="b" l="l" r="r" t="t"/>
              <a:pathLst>
                <a:path extrusionOk="0" h="2006" w="11823">
                  <a:moveTo>
                    <a:pt x="857" y="1"/>
                  </a:moveTo>
                  <a:cubicBezTo>
                    <a:pt x="686" y="1"/>
                    <a:pt x="548" y="104"/>
                    <a:pt x="497" y="258"/>
                  </a:cubicBezTo>
                  <a:lnTo>
                    <a:pt x="0" y="2005"/>
                  </a:lnTo>
                  <a:lnTo>
                    <a:pt x="11823" y="2005"/>
                  </a:lnTo>
                  <a:lnTo>
                    <a:pt x="11326" y="258"/>
                  </a:lnTo>
                  <a:cubicBezTo>
                    <a:pt x="11275" y="104"/>
                    <a:pt x="11137" y="1"/>
                    <a:pt x="10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2" name="Google Shape;3972;p207"/>
          <p:cNvGrpSpPr/>
          <p:nvPr/>
        </p:nvGrpSpPr>
        <p:grpSpPr>
          <a:xfrm>
            <a:off x="3989800" y="1350100"/>
            <a:ext cx="310175" cy="310200"/>
            <a:chOff x="3989800" y="1350100"/>
            <a:chExt cx="310175" cy="310200"/>
          </a:xfrm>
        </p:grpSpPr>
        <p:sp>
          <p:nvSpPr>
            <p:cNvPr id="3973" name="Google Shape;3973;p207"/>
            <p:cNvSpPr/>
            <p:nvPr/>
          </p:nvSpPr>
          <p:spPr>
            <a:xfrm>
              <a:off x="4062625" y="1495925"/>
              <a:ext cx="78425" cy="67075"/>
            </a:xfrm>
            <a:custGeom>
              <a:rect b="b" l="l" r="r" t="t"/>
              <a:pathLst>
                <a:path extrusionOk="0" h="2683" w="3137">
                  <a:moveTo>
                    <a:pt x="1357" y="1"/>
                  </a:moveTo>
                  <a:cubicBezTo>
                    <a:pt x="673" y="1"/>
                    <a:pt x="18" y="537"/>
                    <a:pt x="18" y="1346"/>
                  </a:cubicBezTo>
                  <a:cubicBezTo>
                    <a:pt x="1" y="2083"/>
                    <a:pt x="600" y="2683"/>
                    <a:pt x="1354" y="2683"/>
                  </a:cubicBezTo>
                  <a:cubicBezTo>
                    <a:pt x="2537" y="2683"/>
                    <a:pt x="3136" y="1243"/>
                    <a:pt x="2297" y="404"/>
                  </a:cubicBezTo>
                  <a:cubicBezTo>
                    <a:pt x="2024" y="125"/>
                    <a:pt x="1687" y="1"/>
                    <a:pt x="1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07"/>
            <p:cNvSpPr/>
            <p:nvPr/>
          </p:nvSpPr>
          <p:spPr>
            <a:xfrm>
              <a:off x="4157300" y="1496150"/>
              <a:ext cx="72850" cy="18025"/>
            </a:xfrm>
            <a:custGeom>
              <a:rect b="b" l="l" r="r" t="t"/>
              <a:pathLst>
                <a:path extrusionOk="0" h="721" w="2914">
                  <a:moveTo>
                    <a:pt x="480" y="1"/>
                  </a:moveTo>
                  <a:cubicBezTo>
                    <a:pt x="0" y="1"/>
                    <a:pt x="0" y="720"/>
                    <a:pt x="480" y="720"/>
                  </a:cubicBezTo>
                  <a:lnTo>
                    <a:pt x="2434" y="720"/>
                  </a:lnTo>
                  <a:cubicBezTo>
                    <a:pt x="2913" y="720"/>
                    <a:pt x="2913" y="1"/>
                    <a:pt x="2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07"/>
            <p:cNvSpPr/>
            <p:nvPr/>
          </p:nvSpPr>
          <p:spPr>
            <a:xfrm>
              <a:off x="4157300" y="1544975"/>
              <a:ext cx="72850" cy="18025"/>
            </a:xfrm>
            <a:custGeom>
              <a:rect b="b" l="l" r="r" t="t"/>
              <a:pathLst>
                <a:path extrusionOk="0" h="721" w="2914">
                  <a:moveTo>
                    <a:pt x="2450" y="1"/>
                  </a:moveTo>
                  <a:cubicBezTo>
                    <a:pt x="2445" y="1"/>
                    <a:pt x="2439" y="1"/>
                    <a:pt x="2434" y="1"/>
                  </a:cubicBezTo>
                  <a:lnTo>
                    <a:pt x="480" y="1"/>
                  </a:lnTo>
                  <a:cubicBezTo>
                    <a:pt x="0" y="1"/>
                    <a:pt x="0" y="721"/>
                    <a:pt x="480" y="721"/>
                  </a:cubicBezTo>
                  <a:lnTo>
                    <a:pt x="2434" y="721"/>
                  </a:lnTo>
                  <a:cubicBezTo>
                    <a:pt x="2908" y="721"/>
                    <a:pt x="2913" y="1"/>
                    <a:pt x="24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07"/>
            <p:cNvSpPr/>
            <p:nvPr/>
          </p:nvSpPr>
          <p:spPr>
            <a:xfrm>
              <a:off x="3992800" y="1350100"/>
              <a:ext cx="304600" cy="48425"/>
            </a:xfrm>
            <a:custGeom>
              <a:rect b="b" l="l" r="r" t="t"/>
              <a:pathLst>
                <a:path extrusionOk="0" h="1937" w="12184">
                  <a:moveTo>
                    <a:pt x="1029" y="0"/>
                  </a:moveTo>
                  <a:cubicBezTo>
                    <a:pt x="875" y="0"/>
                    <a:pt x="738" y="86"/>
                    <a:pt x="686" y="223"/>
                  </a:cubicBezTo>
                  <a:lnTo>
                    <a:pt x="1" y="1936"/>
                  </a:lnTo>
                  <a:lnTo>
                    <a:pt x="12183" y="1936"/>
                  </a:lnTo>
                  <a:lnTo>
                    <a:pt x="11481" y="223"/>
                  </a:lnTo>
                  <a:cubicBezTo>
                    <a:pt x="11429" y="86"/>
                    <a:pt x="11292" y="0"/>
                    <a:pt x="11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07"/>
            <p:cNvSpPr/>
            <p:nvPr/>
          </p:nvSpPr>
          <p:spPr>
            <a:xfrm>
              <a:off x="4183425" y="1416900"/>
              <a:ext cx="40300" cy="58500"/>
            </a:xfrm>
            <a:custGeom>
              <a:rect b="b" l="l" r="r" t="t"/>
              <a:pathLst>
                <a:path extrusionOk="0" h="2340" w="1612">
                  <a:moveTo>
                    <a:pt x="1" y="1"/>
                  </a:moveTo>
                  <a:lnTo>
                    <a:pt x="1" y="2108"/>
                  </a:lnTo>
                  <a:cubicBezTo>
                    <a:pt x="241" y="2263"/>
                    <a:pt x="519" y="2340"/>
                    <a:pt x="800" y="2340"/>
                  </a:cubicBezTo>
                  <a:cubicBezTo>
                    <a:pt x="1080" y="2340"/>
                    <a:pt x="1363" y="2263"/>
                    <a:pt x="1611" y="2108"/>
                  </a:cubicBezTo>
                  <a:lnTo>
                    <a:pt x="16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07"/>
            <p:cNvSpPr/>
            <p:nvPr/>
          </p:nvSpPr>
          <p:spPr>
            <a:xfrm>
              <a:off x="4066475" y="1416900"/>
              <a:ext cx="40300" cy="58500"/>
            </a:xfrm>
            <a:custGeom>
              <a:rect b="b" l="l" r="r" t="t"/>
              <a:pathLst>
                <a:path extrusionOk="0" h="2340" w="1612">
                  <a:moveTo>
                    <a:pt x="1" y="1"/>
                  </a:moveTo>
                  <a:lnTo>
                    <a:pt x="1" y="2108"/>
                  </a:lnTo>
                  <a:cubicBezTo>
                    <a:pt x="249" y="2263"/>
                    <a:pt x="528" y="2340"/>
                    <a:pt x="806" y="2340"/>
                  </a:cubicBezTo>
                  <a:cubicBezTo>
                    <a:pt x="1085" y="2340"/>
                    <a:pt x="1363" y="2263"/>
                    <a:pt x="1612" y="2108"/>
                  </a:cubicBezTo>
                  <a:lnTo>
                    <a:pt x="1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07"/>
            <p:cNvSpPr/>
            <p:nvPr/>
          </p:nvSpPr>
          <p:spPr>
            <a:xfrm>
              <a:off x="3989800" y="1416900"/>
              <a:ext cx="310175" cy="243400"/>
            </a:xfrm>
            <a:custGeom>
              <a:rect b="b" l="l" r="r" t="t"/>
              <a:pathLst>
                <a:path extrusionOk="0" h="9736" w="12407">
                  <a:moveTo>
                    <a:pt x="1" y="1"/>
                  </a:moveTo>
                  <a:lnTo>
                    <a:pt x="1" y="806"/>
                  </a:lnTo>
                  <a:cubicBezTo>
                    <a:pt x="1" y="1440"/>
                    <a:pt x="378" y="2006"/>
                    <a:pt x="978" y="2246"/>
                  </a:cubicBezTo>
                  <a:lnTo>
                    <a:pt x="978" y="7420"/>
                  </a:lnTo>
                  <a:cubicBezTo>
                    <a:pt x="978" y="7626"/>
                    <a:pt x="1132" y="7797"/>
                    <a:pt x="1337" y="7797"/>
                  </a:cubicBezTo>
                  <a:lnTo>
                    <a:pt x="4867" y="7797"/>
                  </a:lnTo>
                  <a:lnTo>
                    <a:pt x="4867" y="9014"/>
                  </a:lnTo>
                  <a:lnTo>
                    <a:pt x="4850" y="9014"/>
                  </a:lnTo>
                  <a:cubicBezTo>
                    <a:pt x="4839" y="9013"/>
                    <a:pt x="4828" y="9013"/>
                    <a:pt x="4817" y="9013"/>
                  </a:cubicBezTo>
                  <a:cubicBezTo>
                    <a:pt x="4335" y="9013"/>
                    <a:pt x="4330" y="9736"/>
                    <a:pt x="4802" y="9736"/>
                  </a:cubicBezTo>
                  <a:cubicBezTo>
                    <a:pt x="4818" y="9736"/>
                    <a:pt x="4834" y="9735"/>
                    <a:pt x="4850" y="9733"/>
                  </a:cubicBezTo>
                  <a:lnTo>
                    <a:pt x="7574" y="9733"/>
                  </a:lnTo>
                  <a:cubicBezTo>
                    <a:pt x="8020" y="9699"/>
                    <a:pt x="8020" y="9048"/>
                    <a:pt x="7574" y="9014"/>
                  </a:cubicBezTo>
                  <a:lnTo>
                    <a:pt x="7540" y="9014"/>
                  </a:lnTo>
                  <a:lnTo>
                    <a:pt x="7540" y="7797"/>
                  </a:lnTo>
                  <a:lnTo>
                    <a:pt x="11070" y="7797"/>
                  </a:lnTo>
                  <a:cubicBezTo>
                    <a:pt x="11275" y="7797"/>
                    <a:pt x="11447" y="7626"/>
                    <a:pt x="11447" y="7420"/>
                  </a:cubicBezTo>
                  <a:lnTo>
                    <a:pt x="11447" y="2246"/>
                  </a:lnTo>
                  <a:cubicBezTo>
                    <a:pt x="12029" y="2006"/>
                    <a:pt x="12406" y="1440"/>
                    <a:pt x="12406" y="823"/>
                  </a:cubicBezTo>
                  <a:lnTo>
                    <a:pt x="12406" y="1"/>
                  </a:lnTo>
                  <a:lnTo>
                    <a:pt x="10076" y="1"/>
                  </a:lnTo>
                  <a:lnTo>
                    <a:pt x="10076" y="2108"/>
                  </a:lnTo>
                  <a:cubicBezTo>
                    <a:pt x="10264" y="2228"/>
                    <a:pt x="10487" y="2297"/>
                    <a:pt x="10710" y="2331"/>
                  </a:cubicBezTo>
                  <a:lnTo>
                    <a:pt x="10710" y="7060"/>
                  </a:lnTo>
                  <a:lnTo>
                    <a:pt x="1697" y="7060"/>
                  </a:lnTo>
                  <a:lnTo>
                    <a:pt x="1697" y="2331"/>
                  </a:lnTo>
                  <a:cubicBezTo>
                    <a:pt x="1937" y="2314"/>
                    <a:pt x="2143" y="2228"/>
                    <a:pt x="2348" y="2108"/>
                  </a:cubicBezTo>
                  <a:lnTo>
                    <a:pt x="2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07"/>
            <p:cNvSpPr/>
            <p:nvPr/>
          </p:nvSpPr>
          <p:spPr>
            <a:xfrm>
              <a:off x="4124750" y="1416900"/>
              <a:ext cx="40275" cy="58500"/>
            </a:xfrm>
            <a:custGeom>
              <a:rect b="b" l="l" r="r" t="t"/>
              <a:pathLst>
                <a:path extrusionOk="0" h="2340" w="1611">
                  <a:moveTo>
                    <a:pt x="0" y="1"/>
                  </a:moveTo>
                  <a:lnTo>
                    <a:pt x="0" y="2108"/>
                  </a:lnTo>
                  <a:cubicBezTo>
                    <a:pt x="249" y="2263"/>
                    <a:pt x="527" y="2340"/>
                    <a:pt x="806" y="2340"/>
                  </a:cubicBezTo>
                  <a:cubicBezTo>
                    <a:pt x="1084" y="2340"/>
                    <a:pt x="1362" y="2263"/>
                    <a:pt x="1611" y="2108"/>
                  </a:cubicBezTo>
                  <a:lnTo>
                    <a:pt x="16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1" name="Google Shape;3981;p207"/>
          <p:cNvSpPr/>
          <p:nvPr/>
        </p:nvSpPr>
        <p:spPr>
          <a:xfrm>
            <a:off x="4781850" y="1416900"/>
            <a:ext cx="206500" cy="176900"/>
          </a:xfrm>
          <a:custGeom>
            <a:rect b="b" l="l" r="r" t="t"/>
            <a:pathLst>
              <a:path extrusionOk="0" h="7076" w="8260">
                <a:moveTo>
                  <a:pt x="4729" y="1222"/>
                </a:moveTo>
                <a:cubicBezTo>
                  <a:pt x="4909" y="1222"/>
                  <a:pt x="5089" y="1346"/>
                  <a:pt x="5089" y="1594"/>
                </a:cubicBezTo>
                <a:lnTo>
                  <a:pt x="5089" y="5484"/>
                </a:lnTo>
                <a:cubicBezTo>
                  <a:pt x="5089" y="5724"/>
                  <a:pt x="4909" y="5844"/>
                  <a:pt x="4729" y="5844"/>
                </a:cubicBezTo>
                <a:cubicBezTo>
                  <a:pt x="4550" y="5844"/>
                  <a:pt x="4370" y="5724"/>
                  <a:pt x="4370" y="5484"/>
                </a:cubicBezTo>
                <a:lnTo>
                  <a:pt x="4370" y="1594"/>
                </a:lnTo>
                <a:cubicBezTo>
                  <a:pt x="4370" y="1346"/>
                  <a:pt x="4550" y="1222"/>
                  <a:pt x="4729" y="1222"/>
                </a:cubicBezTo>
                <a:close/>
                <a:moveTo>
                  <a:pt x="4729" y="1"/>
                </a:moveTo>
                <a:cubicBezTo>
                  <a:pt x="1577" y="1"/>
                  <a:pt x="0" y="3805"/>
                  <a:pt x="2228" y="6032"/>
                </a:cubicBezTo>
                <a:cubicBezTo>
                  <a:pt x="2948" y="6753"/>
                  <a:pt x="3834" y="7075"/>
                  <a:pt x="4702" y="7075"/>
                </a:cubicBezTo>
                <a:cubicBezTo>
                  <a:pt x="6518" y="7075"/>
                  <a:pt x="8259" y="5664"/>
                  <a:pt x="8259" y="3531"/>
                </a:cubicBezTo>
                <a:cubicBezTo>
                  <a:pt x="8242" y="1577"/>
                  <a:pt x="6683" y="1"/>
                  <a:pt x="47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207"/>
          <p:cNvSpPr/>
          <p:nvPr/>
        </p:nvSpPr>
        <p:spPr>
          <a:xfrm>
            <a:off x="4725725" y="1347450"/>
            <a:ext cx="329450" cy="313025"/>
          </a:xfrm>
          <a:custGeom>
            <a:rect b="b" l="l" r="r" t="t"/>
            <a:pathLst>
              <a:path extrusionOk="0" h="12521" w="13178">
                <a:moveTo>
                  <a:pt x="6946" y="2046"/>
                </a:moveTo>
                <a:cubicBezTo>
                  <a:pt x="9129" y="2046"/>
                  <a:pt x="11224" y="3739"/>
                  <a:pt x="11224" y="6309"/>
                </a:cubicBezTo>
                <a:cubicBezTo>
                  <a:pt x="11224" y="8656"/>
                  <a:pt x="9322" y="10558"/>
                  <a:pt x="6974" y="10575"/>
                </a:cubicBezTo>
                <a:cubicBezTo>
                  <a:pt x="3188" y="10575"/>
                  <a:pt x="1269" y="5983"/>
                  <a:pt x="3959" y="3310"/>
                </a:cubicBezTo>
                <a:cubicBezTo>
                  <a:pt x="4826" y="2437"/>
                  <a:pt x="5896" y="2046"/>
                  <a:pt x="6946" y="2046"/>
                </a:cubicBezTo>
                <a:close/>
                <a:moveTo>
                  <a:pt x="6859" y="1"/>
                </a:moveTo>
                <a:cubicBezTo>
                  <a:pt x="5271" y="1"/>
                  <a:pt x="3683" y="605"/>
                  <a:pt x="2468" y="1819"/>
                </a:cubicBezTo>
                <a:cubicBezTo>
                  <a:pt x="1" y="4287"/>
                  <a:pt x="52" y="8296"/>
                  <a:pt x="2571" y="10712"/>
                </a:cubicBezTo>
                <a:cubicBezTo>
                  <a:pt x="3763" y="11892"/>
                  <a:pt x="5353" y="12521"/>
                  <a:pt x="6967" y="12521"/>
                </a:cubicBezTo>
                <a:cubicBezTo>
                  <a:pt x="7767" y="12521"/>
                  <a:pt x="8573" y="12366"/>
                  <a:pt x="9339" y="12049"/>
                </a:cubicBezTo>
                <a:cubicBezTo>
                  <a:pt x="11669" y="11072"/>
                  <a:pt x="13177" y="8810"/>
                  <a:pt x="13177" y="6309"/>
                </a:cubicBezTo>
                <a:cubicBezTo>
                  <a:pt x="13177" y="4664"/>
                  <a:pt x="12526" y="3070"/>
                  <a:pt x="11361" y="1922"/>
                </a:cubicBezTo>
                <a:cubicBezTo>
                  <a:pt x="10134" y="643"/>
                  <a:pt x="8497" y="1"/>
                  <a:pt x="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3" name="Google Shape;3983;p207"/>
          <p:cNvGrpSpPr/>
          <p:nvPr/>
        </p:nvGrpSpPr>
        <p:grpSpPr>
          <a:xfrm>
            <a:off x="5558900" y="1350100"/>
            <a:ext cx="232175" cy="310150"/>
            <a:chOff x="5558900" y="1350100"/>
            <a:chExt cx="232175" cy="310150"/>
          </a:xfrm>
        </p:grpSpPr>
        <p:sp>
          <p:nvSpPr>
            <p:cNvPr id="3984" name="Google Shape;3984;p207"/>
            <p:cNvSpPr/>
            <p:nvPr/>
          </p:nvSpPr>
          <p:spPr>
            <a:xfrm>
              <a:off x="5621850" y="1350100"/>
              <a:ext cx="106275" cy="66825"/>
            </a:xfrm>
            <a:custGeom>
              <a:rect b="b" l="l" r="r" t="t"/>
              <a:pathLst>
                <a:path extrusionOk="0" h="2673" w="4251">
                  <a:moveTo>
                    <a:pt x="772" y="0"/>
                  </a:moveTo>
                  <a:cubicBezTo>
                    <a:pt x="583" y="0"/>
                    <a:pt x="446" y="120"/>
                    <a:pt x="412" y="291"/>
                  </a:cubicBezTo>
                  <a:lnTo>
                    <a:pt x="18" y="2245"/>
                  </a:lnTo>
                  <a:cubicBezTo>
                    <a:pt x="1" y="2347"/>
                    <a:pt x="18" y="2450"/>
                    <a:pt x="87" y="2536"/>
                  </a:cubicBezTo>
                  <a:cubicBezTo>
                    <a:pt x="155" y="2622"/>
                    <a:pt x="258" y="2673"/>
                    <a:pt x="378" y="2673"/>
                  </a:cubicBezTo>
                  <a:lnTo>
                    <a:pt x="3873" y="2673"/>
                  </a:lnTo>
                  <a:cubicBezTo>
                    <a:pt x="4079" y="2673"/>
                    <a:pt x="4250" y="2519"/>
                    <a:pt x="4250" y="2313"/>
                  </a:cubicBezTo>
                  <a:cubicBezTo>
                    <a:pt x="4250" y="2279"/>
                    <a:pt x="4233" y="2245"/>
                    <a:pt x="4233" y="2227"/>
                  </a:cubicBezTo>
                  <a:lnTo>
                    <a:pt x="3856" y="291"/>
                  </a:lnTo>
                  <a:cubicBezTo>
                    <a:pt x="3805" y="120"/>
                    <a:pt x="3668" y="0"/>
                    <a:pt x="3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07"/>
            <p:cNvSpPr/>
            <p:nvPr/>
          </p:nvSpPr>
          <p:spPr>
            <a:xfrm>
              <a:off x="5558900" y="1389075"/>
              <a:ext cx="232175" cy="271175"/>
            </a:xfrm>
            <a:custGeom>
              <a:rect b="b" l="l" r="r" t="t"/>
              <a:pathLst>
                <a:path extrusionOk="0" h="10847" w="9287">
                  <a:moveTo>
                    <a:pt x="2265" y="2705"/>
                  </a:moveTo>
                  <a:cubicBezTo>
                    <a:pt x="2281" y="2705"/>
                    <a:pt x="2297" y="2706"/>
                    <a:pt x="2313" y="2707"/>
                  </a:cubicBezTo>
                  <a:lnTo>
                    <a:pt x="5038" y="2707"/>
                  </a:lnTo>
                  <a:cubicBezTo>
                    <a:pt x="5483" y="2742"/>
                    <a:pt x="5483" y="3393"/>
                    <a:pt x="5038" y="3427"/>
                  </a:cubicBezTo>
                  <a:lnTo>
                    <a:pt x="2313" y="3427"/>
                  </a:lnTo>
                  <a:cubicBezTo>
                    <a:pt x="2302" y="3428"/>
                    <a:pt x="2291" y="3428"/>
                    <a:pt x="2281" y="3428"/>
                  </a:cubicBezTo>
                  <a:cubicBezTo>
                    <a:pt x="1798" y="3428"/>
                    <a:pt x="1793" y="2705"/>
                    <a:pt x="2265" y="2705"/>
                  </a:cubicBezTo>
                  <a:close/>
                  <a:moveTo>
                    <a:pt x="4218" y="4643"/>
                  </a:moveTo>
                  <a:cubicBezTo>
                    <a:pt x="4228" y="4643"/>
                    <a:pt x="4239" y="4643"/>
                    <a:pt x="4249" y="4644"/>
                  </a:cubicBezTo>
                  <a:lnTo>
                    <a:pt x="6991" y="4644"/>
                  </a:lnTo>
                  <a:cubicBezTo>
                    <a:pt x="7436" y="4678"/>
                    <a:pt x="7436" y="5329"/>
                    <a:pt x="6991" y="5363"/>
                  </a:cubicBezTo>
                  <a:lnTo>
                    <a:pt x="4249" y="5363"/>
                  </a:lnTo>
                  <a:cubicBezTo>
                    <a:pt x="4234" y="5365"/>
                    <a:pt x="4218" y="5366"/>
                    <a:pt x="4203" y="5366"/>
                  </a:cubicBezTo>
                  <a:cubicBezTo>
                    <a:pt x="3746" y="5366"/>
                    <a:pt x="3751" y="4643"/>
                    <a:pt x="4218" y="4643"/>
                  </a:cubicBezTo>
                  <a:close/>
                  <a:moveTo>
                    <a:pt x="2313" y="4644"/>
                  </a:moveTo>
                  <a:cubicBezTo>
                    <a:pt x="2502" y="4644"/>
                    <a:pt x="2673" y="4815"/>
                    <a:pt x="2673" y="5003"/>
                  </a:cubicBezTo>
                  <a:cubicBezTo>
                    <a:pt x="2673" y="5209"/>
                    <a:pt x="2502" y="5380"/>
                    <a:pt x="2313" y="5380"/>
                  </a:cubicBezTo>
                  <a:cubicBezTo>
                    <a:pt x="2108" y="5380"/>
                    <a:pt x="1936" y="5209"/>
                    <a:pt x="1953" y="5003"/>
                  </a:cubicBezTo>
                  <a:cubicBezTo>
                    <a:pt x="1953" y="4815"/>
                    <a:pt x="2108" y="4644"/>
                    <a:pt x="2313" y="4644"/>
                  </a:cubicBezTo>
                  <a:close/>
                  <a:moveTo>
                    <a:pt x="2313" y="6580"/>
                  </a:moveTo>
                  <a:cubicBezTo>
                    <a:pt x="2502" y="6597"/>
                    <a:pt x="2673" y="6751"/>
                    <a:pt x="2673" y="6957"/>
                  </a:cubicBezTo>
                  <a:cubicBezTo>
                    <a:pt x="2673" y="7042"/>
                    <a:pt x="2622" y="7145"/>
                    <a:pt x="2570" y="7214"/>
                  </a:cubicBezTo>
                  <a:cubicBezTo>
                    <a:pt x="2485" y="7282"/>
                    <a:pt x="2399" y="7317"/>
                    <a:pt x="2313" y="7317"/>
                  </a:cubicBezTo>
                  <a:cubicBezTo>
                    <a:pt x="2108" y="7317"/>
                    <a:pt x="1936" y="7145"/>
                    <a:pt x="1936" y="6957"/>
                  </a:cubicBezTo>
                  <a:cubicBezTo>
                    <a:pt x="1936" y="6751"/>
                    <a:pt x="2108" y="6597"/>
                    <a:pt x="2313" y="6580"/>
                  </a:cubicBezTo>
                  <a:close/>
                  <a:moveTo>
                    <a:pt x="4203" y="6595"/>
                  </a:moveTo>
                  <a:cubicBezTo>
                    <a:pt x="4218" y="6595"/>
                    <a:pt x="4234" y="6595"/>
                    <a:pt x="4249" y="6597"/>
                  </a:cubicBezTo>
                  <a:lnTo>
                    <a:pt x="6991" y="6597"/>
                  </a:lnTo>
                  <a:cubicBezTo>
                    <a:pt x="7436" y="6631"/>
                    <a:pt x="7436" y="7282"/>
                    <a:pt x="6991" y="7317"/>
                  </a:cubicBezTo>
                  <a:lnTo>
                    <a:pt x="4249" y="7317"/>
                  </a:lnTo>
                  <a:cubicBezTo>
                    <a:pt x="4239" y="7317"/>
                    <a:pt x="4228" y="7318"/>
                    <a:pt x="4218" y="7318"/>
                  </a:cubicBezTo>
                  <a:cubicBezTo>
                    <a:pt x="3751" y="7318"/>
                    <a:pt x="3746" y="6595"/>
                    <a:pt x="4203" y="6595"/>
                  </a:cubicBezTo>
                  <a:close/>
                  <a:moveTo>
                    <a:pt x="2313" y="8533"/>
                  </a:moveTo>
                  <a:cubicBezTo>
                    <a:pt x="2622" y="8533"/>
                    <a:pt x="2793" y="8927"/>
                    <a:pt x="2570" y="9167"/>
                  </a:cubicBezTo>
                  <a:cubicBezTo>
                    <a:pt x="2502" y="9236"/>
                    <a:pt x="2399" y="9270"/>
                    <a:pt x="2313" y="9270"/>
                  </a:cubicBezTo>
                  <a:cubicBezTo>
                    <a:pt x="2210" y="9270"/>
                    <a:pt x="2108" y="9236"/>
                    <a:pt x="2039" y="9167"/>
                  </a:cubicBezTo>
                  <a:cubicBezTo>
                    <a:pt x="1988" y="9099"/>
                    <a:pt x="1936" y="8996"/>
                    <a:pt x="1936" y="8910"/>
                  </a:cubicBezTo>
                  <a:cubicBezTo>
                    <a:pt x="1936" y="8704"/>
                    <a:pt x="2108" y="8533"/>
                    <a:pt x="2313" y="8533"/>
                  </a:cubicBezTo>
                  <a:close/>
                  <a:moveTo>
                    <a:pt x="6991" y="8533"/>
                  </a:moveTo>
                  <a:cubicBezTo>
                    <a:pt x="7471" y="8533"/>
                    <a:pt x="7471" y="9270"/>
                    <a:pt x="6991" y="9270"/>
                  </a:cubicBezTo>
                  <a:lnTo>
                    <a:pt x="4249" y="9270"/>
                  </a:lnTo>
                  <a:cubicBezTo>
                    <a:pt x="3770" y="9270"/>
                    <a:pt x="3770" y="8533"/>
                    <a:pt x="4249" y="8533"/>
                  </a:cubicBezTo>
                  <a:close/>
                  <a:moveTo>
                    <a:pt x="1337" y="0"/>
                  </a:moveTo>
                  <a:cubicBezTo>
                    <a:pt x="600" y="0"/>
                    <a:pt x="0" y="600"/>
                    <a:pt x="0" y="1337"/>
                  </a:cubicBezTo>
                  <a:lnTo>
                    <a:pt x="0" y="9510"/>
                  </a:lnTo>
                  <a:cubicBezTo>
                    <a:pt x="0" y="10247"/>
                    <a:pt x="600" y="10846"/>
                    <a:pt x="1337" y="10846"/>
                  </a:cubicBezTo>
                  <a:lnTo>
                    <a:pt x="7950" y="10846"/>
                  </a:lnTo>
                  <a:cubicBezTo>
                    <a:pt x="8687" y="10846"/>
                    <a:pt x="9287" y="10247"/>
                    <a:pt x="9287" y="9510"/>
                  </a:cubicBezTo>
                  <a:lnTo>
                    <a:pt x="9287" y="1337"/>
                  </a:lnTo>
                  <a:cubicBezTo>
                    <a:pt x="9287" y="600"/>
                    <a:pt x="8687" y="0"/>
                    <a:pt x="7950" y="0"/>
                  </a:cubicBezTo>
                  <a:lnTo>
                    <a:pt x="7368" y="0"/>
                  </a:lnTo>
                  <a:lnTo>
                    <a:pt x="7454" y="497"/>
                  </a:lnTo>
                  <a:cubicBezTo>
                    <a:pt x="7471" y="583"/>
                    <a:pt x="7488" y="668"/>
                    <a:pt x="7488" y="754"/>
                  </a:cubicBezTo>
                  <a:cubicBezTo>
                    <a:pt x="7488" y="1354"/>
                    <a:pt x="6991" y="1834"/>
                    <a:pt x="6391" y="1851"/>
                  </a:cubicBezTo>
                  <a:lnTo>
                    <a:pt x="2896" y="1851"/>
                  </a:lnTo>
                  <a:cubicBezTo>
                    <a:pt x="2210" y="1834"/>
                    <a:pt x="1696" y="1217"/>
                    <a:pt x="1816" y="531"/>
                  </a:cubicBezTo>
                  <a:lnTo>
                    <a:pt x="1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6" name="Google Shape;3986;p207"/>
          <p:cNvGrpSpPr/>
          <p:nvPr/>
        </p:nvGrpSpPr>
        <p:grpSpPr>
          <a:xfrm>
            <a:off x="6292250" y="1350525"/>
            <a:ext cx="310150" cy="309725"/>
            <a:chOff x="6292250" y="1350525"/>
            <a:chExt cx="310150" cy="309725"/>
          </a:xfrm>
        </p:grpSpPr>
        <p:sp>
          <p:nvSpPr>
            <p:cNvPr id="3987" name="Google Shape;3987;p207"/>
            <p:cNvSpPr/>
            <p:nvPr/>
          </p:nvSpPr>
          <p:spPr>
            <a:xfrm>
              <a:off x="6410475" y="1559975"/>
              <a:ext cx="16725" cy="18875"/>
            </a:xfrm>
            <a:custGeom>
              <a:rect b="b" l="l" r="r" t="t"/>
              <a:pathLst>
                <a:path extrusionOk="0" h="755" w="669">
                  <a:moveTo>
                    <a:pt x="0" y="1"/>
                  </a:moveTo>
                  <a:lnTo>
                    <a:pt x="0" y="755"/>
                  </a:lnTo>
                  <a:lnTo>
                    <a:pt x="360" y="755"/>
                  </a:lnTo>
                  <a:cubicBezTo>
                    <a:pt x="566" y="755"/>
                    <a:pt x="669" y="635"/>
                    <a:pt x="669" y="395"/>
                  </a:cubicBezTo>
                  <a:lnTo>
                    <a:pt x="669" y="361"/>
                  </a:lnTo>
                  <a:cubicBezTo>
                    <a:pt x="669" y="121"/>
                    <a:pt x="566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07"/>
            <p:cNvSpPr/>
            <p:nvPr/>
          </p:nvSpPr>
          <p:spPr>
            <a:xfrm>
              <a:off x="6292250" y="1350525"/>
              <a:ext cx="310150" cy="309725"/>
            </a:xfrm>
            <a:custGeom>
              <a:rect b="b" l="l" r="r" t="t"/>
              <a:pathLst>
                <a:path extrusionOk="0" h="12389" w="12406">
                  <a:moveTo>
                    <a:pt x="6854" y="2485"/>
                  </a:moveTo>
                  <a:lnTo>
                    <a:pt x="10195" y="5826"/>
                  </a:lnTo>
                  <a:lnTo>
                    <a:pt x="2211" y="5826"/>
                  </a:lnTo>
                  <a:lnTo>
                    <a:pt x="5552" y="2485"/>
                  </a:lnTo>
                  <a:cubicBezTo>
                    <a:pt x="5757" y="2596"/>
                    <a:pt x="5984" y="2652"/>
                    <a:pt x="6209" y="2652"/>
                  </a:cubicBezTo>
                  <a:cubicBezTo>
                    <a:pt x="6434" y="2652"/>
                    <a:pt x="6657" y="2596"/>
                    <a:pt x="6854" y="2485"/>
                  </a:cubicBezTo>
                  <a:close/>
                  <a:moveTo>
                    <a:pt x="5123" y="7848"/>
                  </a:moveTo>
                  <a:cubicBezTo>
                    <a:pt x="5689" y="7848"/>
                    <a:pt x="5997" y="8156"/>
                    <a:pt x="5997" y="8704"/>
                  </a:cubicBezTo>
                  <a:lnTo>
                    <a:pt x="5997" y="8739"/>
                  </a:lnTo>
                  <a:cubicBezTo>
                    <a:pt x="5997" y="9304"/>
                    <a:pt x="5672" y="9612"/>
                    <a:pt x="5089" y="9612"/>
                  </a:cubicBezTo>
                  <a:lnTo>
                    <a:pt x="4729" y="9612"/>
                  </a:lnTo>
                  <a:lnTo>
                    <a:pt x="4729" y="10401"/>
                  </a:lnTo>
                  <a:cubicBezTo>
                    <a:pt x="4729" y="10521"/>
                    <a:pt x="4575" y="10589"/>
                    <a:pt x="4421" y="10589"/>
                  </a:cubicBezTo>
                  <a:cubicBezTo>
                    <a:pt x="4284" y="10589"/>
                    <a:pt x="4130" y="10521"/>
                    <a:pt x="4130" y="10401"/>
                  </a:cubicBezTo>
                  <a:lnTo>
                    <a:pt x="4130" y="8036"/>
                  </a:lnTo>
                  <a:cubicBezTo>
                    <a:pt x="4130" y="7933"/>
                    <a:pt x="4232" y="7848"/>
                    <a:pt x="4352" y="7848"/>
                  </a:cubicBezTo>
                  <a:close/>
                  <a:moveTo>
                    <a:pt x="7968" y="7848"/>
                  </a:moveTo>
                  <a:cubicBezTo>
                    <a:pt x="8088" y="7848"/>
                    <a:pt x="8156" y="7985"/>
                    <a:pt x="8156" y="8105"/>
                  </a:cubicBezTo>
                  <a:cubicBezTo>
                    <a:pt x="8156" y="8242"/>
                    <a:pt x="8070" y="8379"/>
                    <a:pt x="7968" y="8379"/>
                  </a:cubicBezTo>
                  <a:lnTo>
                    <a:pt x="6974" y="8379"/>
                  </a:lnTo>
                  <a:lnTo>
                    <a:pt x="6974" y="8978"/>
                  </a:lnTo>
                  <a:lnTo>
                    <a:pt x="7522" y="8978"/>
                  </a:lnTo>
                  <a:cubicBezTo>
                    <a:pt x="7659" y="8978"/>
                    <a:pt x="7711" y="9098"/>
                    <a:pt x="7711" y="9218"/>
                  </a:cubicBezTo>
                  <a:cubicBezTo>
                    <a:pt x="7711" y="9338"/>
                    <a:pt x="7659" y="9458"/>
                    <a:pt x="7522" y="9458"/>
                  </a:cubicBezTo>
                  <a:lnTo>
                    <a:pt x="6991" y="9458"/>
                  </a:lnTo>
                  <a:lnTo>
                    <a:pt x="6991" y="10058"/>
                  </a:lnTo>
                  <a:lnTo>
                    <a:pt x="7968" y="10058"/>
                  </a:lnTo>
                  <a:cubicBezTo>
                    <a:pt x="8070" y="10058"/>
                    <a:pt x="8156" y="10178"/>
                    <a:pt x="8156" y="10332"/>
                  </a:cubicBezTo>
                  <a:cubicBezTo>
                    <a:pt x="8156" y="10486"/>
                    <a:pt x="8088" y="10589"/>
                    <a:pt x="7968" y="10589"/>
                  </a:cubicBezTo>
                  <a:lnTo>
                    <a:pt x="6648" y="10589"/>
                  </a:lnTo>
                  <a:cubicBezTo>
                    <a:pt x="6511" y="10589"/>
                    <a:pt x="6374" y="10521"/>
                    <a:pt x="6374" y="10401"/>
                  </a:cubicBezTo>
                  <a:lnTo>
                    <a:pt x="6374" y="8036"/>
                  </a:lnTo>
                  <a:cubicBezTo>
                    <a:pt x="6374" y="7916"/>
                    <a:pt x="6511" y="7848"/>
                    <a:pt x="6648" y="7848"/>
                  </a:cubicBezTo>
                  <a:close/>
                  <a:moveTo>
                    <a:pt x="10144" y="7848"/>
                  </a:moveTo>
                  <a:cubicBezTo>
                    <a:pt x="10281" y="7848"/>
                    <a:pt x="10435" y="7899"/>
                    <a:pt x="10435" y="8036"/>
                  </a:cubicBezTo>
                  <a:lnTo>
                    <a:pt x="10452" y="10401"/>
                  </a:lnTo>
                  <a:cubicBezTo>
                    <a:pt x="10452" y="10521"/>
                    <a:pt x="10298" y="10589"/>
                    <a:pt x="10144" y="10589"/>
                  </a:cubicBezTo>
                  <a:cubicBezTo>
                    <a:pt x="10130" y="10591"/>
                    <a:pt x="10116" y="10592"/>
                    <a:pt x="10102" y="10592"/>
                  </a:cubicBezTo>
                  <a:cubicBezTo>
                    <a:pt x="9983" y="10592"/>
                    <a:pt x="9880" y="10525"/>
                    <a:pt x="9818" y="10418"/>
                  </a:cubicBezTo>
                  <a:lnTo>
                    <a:pt x="9133" y="9184"/>
                  </a:lnTo>
                  <a:lnTo>
                    <a:pt x="9133" y="10401"/>
                  </a:lnTo>
                  <a:cubicBezTo>
                    <a:pt x="9133" y="10521"/>
                    <a:pt x="8979" y="10589"/>
                    <a:pt x="8824" y="10589"/>
                  </a:cubicBezTo>
                  <a:cubicBezTo>
                    <a:pt x="8687" y="10589"/>
                    <a:pt x="8533" y="10521"/>
                    <a:pt x="8533" y="10401"/>
                  </a:cubicBezTo>
                  <a:lnTo>
                    <a:pt x="8533" y="8036"/>
                  </a:lnTo>
                  <a:cubicBezTo>
                    <a:pt x="8533" y="7916"/>
                    <a:pt x="8687" y="7848"/>
                    <a:pt x="8824" y="7848"/>
                  </a:cubicBezTo>
                  <a:cubicBezTo>
                    <a:pt x="9047" y="7848"/>
                    <a:pt x="9133" y="7865"/>
                    <a:pt x="9253" y="8139"/>
                  </a:cubicBezTo>
                  <a:lnTo>
                    <a:pt x="9835" y="9253"/>
                  </a:lnTo>
                  <a:lnTo>
                    <a:pt x="9835" y="8036"/>
                  </a:lnTo>
                  <a:cubicBezTo>
                    <a:pt x="9835" y="7899"/>
                    <a:pt x="10007" y="7848"/>
                    <a:pt x="10144" y="7848"/>
                  </a:cubicBezTo>
                  <a:close/>
                  <a:moveTo>
                    <a:pt x="2707" y="7848"/>
                  </a:moveTo>
                  <a:cubicBezTo>
                    <a:pt x="3307" y="7848"/>
                    <a:pt x="3633" y="8173"/>
                    <a:pt x="3633" y="8739"/>
                  </a:cubicBezTo>
                  <a:lnTo>
                    <a:pt x="3633" y="9715"/>
                  </a:lnTo>
                  <a:cubicBezTo>
                    <a:pt x="3633" y="10298"/>
                    <a:pt x="3307" y="10606"/>
                    <a:pt x="2707" y="10606"/>
                  </a:cubicBezTo>
                  <a:cubicBezTo>
                    <a:pt x="2108" y="10606"/>
                    <a:pt x="1782" y="10298"/>
                    <a:pt x="1782" y="9715"/>
                  </a:cubicBezTo>
                  <a:lnTo>
                    <a:pt x="1782" y="8739"/>
                  </a:lnTo>
                  <a:cubicBezTo>
                    <a:pt x="1782" y="8173"/>
                    <a:pt x="2108" y="7848"/>
                    <a:pt x="2707" y="7848"/>
                  </a:cubicBezTo>
                  <a:close/>
                  <a:moveTo>
                    <a:pt x="6220" y="0"/>
                  </a:moveTo>
                  <a:cubicBezTo>
                    <a:pt x="5192" y="0"/>
                    <a:pt x="4541" y="1097"/>
                    <a:pt x="5038" y="1971"/>
                  </a:cubicBezTo>
                  <a:lnTo>
                    <a:pt x="1182" y="5843"/>
                  </a:lnTo>
                  <a:cubicBezTo>
                    <a:pt x="514" y="5911"/>
                    <a:pt x="0" y="6477"/>
                    <a:pt x="0" y="7162"/>
                  </a:cubicBezTo>
                  <a:lnTo>
                    <a:pt x="0" y="11052"/>
                  </a:lnTo>
                  <a:cubicBezTo>
                    <a:pt x="0" y="11789"/>
                    <a:pt x="600" y="12388"/>
                    <a:pt x="1337" y="12388"/>
                  </a:cubicBezTo>
                  <a:lnTo>
                    <a:pt x="11069" y="12388"/>
                  </a:lnTo>
                  <a:cubicBezTo>
                    <a:pt x="11806" y="12388"/>
                    <a:pt x="12405" y="11789"/>
                    <a:pt x="12405" y="11052"/>
                  </a:cubicBezTo>
                  <a:lnTo>
                    <a:pt x="12405" y="7162"/>
                  </a:lnTo>
                  <a:cubicBezTo>
                    <a:pt x="12405" y="6477"/>
                    <a:pt x="11909" y="5911"/>
                    <a:pt x="11240" y="5843"/>
                  </a:cubicBezTo>
                  <a:lnTo>
                    <a:pt x="7385" y="1971"/>
                  </a:lnTo>
                  <a:cubicBezTo>
                    <a:pt x="7882" y="1097"/>
                    <a:pt x="7231" y="0"/>
                    <a:pt x="6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07"/>
            <p:cNvSpPr/>
            <p:nvPr/>
          </p:nvSpPr>
          <p:spPr>
            <a:xfrm>
              <a:off x="6351775" y="1559975"/>
              <a:ext cx="16300" cy="42450"/>
            </a:xfrm>
            <a:custGeom>
              <a:rect b="b" l="l" r="r" t="t"/>
              <a:pathLst>
                <a:path extrusionOk="0" h="1698" w="652">
                  <a:moveTo>
                    <a:pt x="326" y="1"/>
                  </a:moveTo>
                  <a:cubicBezTo>
                    <a:pt x="104" y="1"/>
                    <a:pt x="1" y="121"/>
                    <a:pt x="1" y="361"/>
                  </a:cubicBezTo>
                  <a:lnTo>
                    <a:pt x="1" y="1337"/>
                  </a:lnTo>
                  <a:cubicBezTo>
                    <a:pt x="1" y="1577"/>
                    <a:pt x="121" y="1697"/>
                    <a:pt x="326" y="1697"/>
                  </a:cubicBezTo>
                  <a:cubicBezTo>
                    <a:pt x="532" y="1697"/>
                    <a:pt x="652" y="1577"/>
                    <a:pt x="652" y="1337"/>
                  </a:cubicBezTo>
                  <a:lnTo>
                    <a:pt x="652" y="361"/>
                  </a:lnTo>
                  <a:cubicBezTo>
                    <a:pt x="652" y="121"/>
                    <a:pt x="532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0" name="Google Shape;3990;p207"/>
          <p:cNvSpPr/>
          <p:nvPr/>
        </p:nvSpPr>
        <p:spPr>
          <a:xfrm>
            <a:off x="7070150" y="1350300"/>
            <a:ext cx="323850" cy="310050"/>
          </a:xfrm>
          <a:custGeom>
            <a:rect b="b" l="l" r="r" t="t"/>
            <a:pathLst>
              <a:path extrusionOk="0" h="12402" w="12954">
                <a:moveTo>
                  <a:pt x="9835" y="2339"/>
                </a:moveTo>
                <a:cubicBezTo>
                  <a:pt x="10041" y="2339"/>
                  <a:pt x="10195" y="2511"/>
                  <a:pt x="10195" y="2699"/>
                </a:cubicBezTo>
                <a:cubicBezTo>
                  <a:pt x="10195" y="2802"/>
                  <a:pt x="10161" y="2888"/>
                  <a:pt x="10092" y="2956"/>
                </a:cubicBezTo>
                <a:cubicBezTo>
                  <a:pt x="10033" y="3016"/>
                  <a:pt x="9960" y="3062"/>
                  <a:pt x="9875" y="3062"/>
                </a:cubicBezTo>
                <a:cubicBezTo>
                  <a:pt x="9862" y="3062"/>
                  <a:pt x="9849" y="3061"/>
                  <a:pt x="9835" y="3059"/>
                </a:cubicBezTo>
                <a:cubicBezTo>
                  <a:pt x="9630" y="3059"/>
                  <a:pt x="9476" y="2905"/>
                  <a:pt x="9476" y="2699"/>
                </a:cubicBezTo>
                <a:cubicBezTo>
                  <a:pt x="9476" y="2614"/>
                  <a:pt x="9510" y="2511"/>
                  <a:pt x="9578" y="2442"/>
                </a:cubicBezTo>
                <a:cubicBezTo>
                  <a:pt x="9647" y="2374"/>
                  <a:pt x="9750" y="2339"/>
                  <a:pt x="9835" y="2339"/>
                </a:cubicBezTo>
                <a:close/>
                <a:moveTo>
                  <a:pt x="8630" y="3542"/>
                </a:moveTo>
                <a:cubicBezTo>
                  <a:pt x="8915" y="3542"/>
                  <a:pt x="9162" y="3930"/>
                  <a:pt x="8876" y="4190"/>
                </a:cubicBezTo>
                <a:lnTo>
                  <a:pt x="8413" y="4653"/>
                </a:lnTo>
                <a:lnTo>
                  <a:pt x="8876" y="5115"/>
                </a:lnTo>
                <a:cubicBezTo>
                  <a:pt x="9013" y="5252"/>
                  <a:pt x="9013" y="5492"/>
                  <a:pt x="8876" y="5629"/>
                </a:cubicBezTo>
                <a:lnTo>
                  <a:pt x="8859" y="5629"/>
                </a:lnTo>
                <a:cubicBezTo>
                  <a:pt x="8790" y="5698"/>
                  <a:pt x="8700" y="5732"/>
                  <a:pt x="8608" y="5732"/>
                </a:cubicBezTo>
                <a:cubicBezTo>
                  <a:pt x="8516" y="5732"/>
                  <a:pt x="8422" y="5698"/>
                  <a:pt x="8345" y="5629"/>
                </a:cubicBezTo>
                <a:lnTo>
                  <a:pt x="7642" y="4910"/>
                </a:lnTo>
                <a:lnTo>
                  <a:pt x="7402" y="4670"/>
                </a:lnTo>
                <a:cubicBezTo>
                  <a:pt x="7259" y="4526"/>
                  <a:pt x="7099" y="4466"/>
                  <a:pt x="6945" y="4466"/>
                </a:cubicBezTo>
                <a:cubicBezTo>
                  <a:pt x="6439" y="4466"/>
                  <a:pt x="6004" y="5121"/>
                  <a:pt x="6477" y="5595"/>
                </a:cubicBezTo>
                <a:lnTo>
                  <a:pt x="6957" y="6075"/>
                </a:lnTo>
                <a:cubicBezTo>
                  <a:pt x="7839" y="7078"/>
                  <a:pt x="6969" y="8394"/>
                  <a:pt x="5916" y="8394"/>
                </a:cubicBezTo>
                <a:cubicBezTo>
                  <a:pt x="5621" y="8394"/>
                  <a:pt x="5310" y="8290"/>
                  <a:pt x="5021" y="8045"/>
                </a:cubicBezTo>
                <a:lnTo>
                  <a:pt x="4558" y="8508"/>
                </a:lnTo>
                <a:cubicBezTo>
                  <a:pt x="4476" y="8598"/>
                  <a:pt x="4383" y="8635"/>
                  <a:pt x="4293" y="8635"/>
                </a:cubicBezTo>
                <a:cubicBezTo>
                  <a:pt x="4006" y="8635"/>
                  <a:pt x="3757" y="8255"/>
                  <a:pt x="4044" y="7994"/>
                </a:cubicBezTo>
                <a:lnTo>
                  <a:pt x="4507" y="7531"/>
                </a:lnTo>
                <a:lnTo>
                  <a:pt x="4044" y="7068"/>
                </a:lnTo>
                <a:cubicBezTo>
                  <a:pt x="3907" y="6914"/>
                  <a:pt x="3907" y="6692"/>
                  <a:pt x="4044" y="6554"/>
                </a:cubicBezTo>
                <a:cubicBezTo>
                  <a:pt x="4112" y="6477"/>
                  <a:pt x="4207" y="6439"/>
                  <a:pt x="4301" y="6439"/>
                </a:cubicBezTo>
                <a:cubicBezTo>
                  <a:pt x="4395" y="6439"/>
                  <a:pt x="4489" y="6477"/>
                  <a:pt x="4558" y="6554"/>
                </a:cubicBezTo>
                <a:lnTo>
                  <a:pt x="5517" y="7514"/>
                </a:lnTo>
                <a:cubicBezTo>
                  <a:pt x="5661" y="7657"/>
                  <a:pt x="5821" y="7717"/>
                  <a:pt x="5974" y="7717"/>
                </a:cubicBezTo>
                <a:cubicBezTo>
                  <a:pt x="6481" y="7717"/>
                  <a:pt x="6916" y="7062"/>
                  <a:pt x="6443" y="6589"/>
                </a:cubicBezTo>
                <a:lnTo>
                  <a:pt x="5963" y="6109"/>
                </a:lnTo>
                <a:cubicBezTo>
                  <a:pt x="5089" y="5235"/>
                  <a:pt x="5706" y="3744"/>
                  <a:pt x="6940" y="3744"/>
                </a:cubicBezTo>
                <a:cubicBezTo>
                  <a:pt x="7299" y="3744"/>
                  <a:pt x="7642" y="3881"/>
                  <a:pt x="7899" y="4138"/>
                </a:cubicBezTo>
                <a:lnTo>
                  <a:pt x="8362" y="3676"/>
                </a:lnTo>
                <a:cubicBezTo>
                  <a:pt x="8444" y="3581"/>
                  <a:pt x="8539" y="3542"/>
                  <a:pt x="8630" y="3542"/>
                </a:cubicBezTo>
                <a:close/>
                <a:moveTo>
                  <a:pt x="8233" y="1"/>
                </a:moveTo>
                <a:cubicBezTo>
                  <a:pt x="7132" y="1"/>
                  <a:pt x="6032" y="420"/>
                  <a:pt x="5192" y="1260"/>
                </a:cubicBezTo>
                <a:lnTo>
                  <a:pt x="531" y="5920"/>
                </a:lnTo>
                <a:cubicBezTo>
                  <a:pt x="0" y="6452"/>
                  <a:pt x="0" y="7325"/>
                  <a:pt x="531" y="7857"/>
                </a:cubicBezTo>
                <a:lnTo>
                  <a:pt x="4678" y="12003"/>
                </a:lnTo>
                <a:cubicBezTo>
                  <a:pt x="4952" y="12269"/>
                  <a:pt x="5303" y="12401"/>
                  <a:pt x="5655" y="12401"/>
                </a:cubicBezTo>
                <a:cubicBezTo>
                  <a:pt x="6006" y="12401"/>
                  <a:pt x="6357" y="12269"/>
                  <a:pt x="6631" y="12003"/>
                </a:cubicBezTo>
                <a:lnTo>
                  <a:pt x="11275" y="7360"/>
                </a:lnTo>
                <a:cubicBezTo>
                  <a:pt x="12954" y="5663"/>
                  <a:pt x="12954" y="2939"/>
                  <a:pt x="11275" y="1260"/>
                </a:cubicBezTo>
                <a:cubicBezTo>
                  <a:pt x="10435" y="420"/>
                  <a:pt x="9334" y="1"/>
                  <a:pt x="82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1" name="Google Shape;3991;p207"/>
          <p:cNvGrpSpPr/>
          <p:nvPr/>
        </p:nvGrpSpPr>
        <p:grpSpPr>
          <a:xfrm>
            <a:off x="7813350" y="1350075"/>
            <a:ext cx="340450" cy="310825"/>
            <a:chOff x="7813350" y="1350075"/>
            <a:chExt cx="340450" cy="310825"/>
          </a:xfrm>
        </p:grpSpPr>
        <p:sp>
          <p:nvSpPr>
            <p:cNvPr id="3992" name="Google Shape;3992;p207"/>
            <p:cNvSpPr/>
            <p:nvPr/>
          </p:nvSpPr>
          <p:spPr>
            <a:xfrm>
              <a:off x="8038675" y="1559975"/>
              <a:ext cx="115125" cy="100925"/>
            </a:xfrm>
            <a:custGeom>
              <a:rect b="b" l="l" r="r" t="t"/>
              <a:pathLst>
                <a:path extrusionOk="0" h="4037" w="4605">
                  <a:moveTo>
                    <a:pt x="1902" y="1"/>
                  </a:moveTo>
                  <a:cubicBezTo>
                    <a:pt x="1662" y="378"/>
                    <a:pt x="1371" y="738"/>
                    <a:pt x="1062" y="1046"/>
                  </a:cubicBezTo>
                  <a:cubicBezTo>
                    <a:pt x="737" y="1372"/>
                    <a:pt x="394" y="1646"/>
                    <a:pt x="0" y="1886"/>
                  </a:cubicBezTo>
                  <a:lnTo>
                    <a:pt x="1748" y="3616"/>
                  </a:lnTo>
                  <a:cubicBezTo>
                    <a:pt x="2040" y="3913"/>
                    <a:pt x="2368" y="4037"/>
                    <a:pt x="2683" y="4037"/>
                  </a:cubicBezTo>
                  <a:cubicBezTo>
                    <a:pt x="3715" y="4037"/>
                    <a:pt x="4604" y="2703"/>
                    <a:pt x="3633" y="1731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07"/>
            <p:cNvSpPr/>
            <p:nvPr/>
          </p:nvSpPr>
          <p:spPr>
            <a:xfrm>
              <a:off x="7813350" y="1350075"/>
              <a:ext cx="281725" cy="261900"/>
            </a:xfrm>
            <a:custGeom>
              <a:rect b="b" l="l" r="r" t="t"/>
              <a:pathLst>
                <a:path extrusionOk="0" h="10476" w="11269">
                  <a:moveTo>
                    <a:pt x="5833" y="1547"/>
                  </a:moveTo>
                  <a:cubicBezTo>
                    <a:pt x="7719" y="1547"/>
                    <a:pt x="9527" y="3015"/>
                    <a:pt x="9527" y="5227"/>
                  </a:cubicBezTo>
                  <a:cubicBezTo>
                    <a:pt x="9527" y="7266"/>
                    <a:pt x="7882" y="8911"/>
                    <a:pt x="5860" y="8911"/>
                  </a:cubicBezTo>
                  <a:cubicBezTo>
                    <a:pt x="2588" y="8911"/>
                    <a:pt x="943" y="4953"/>
                    <a:pt x="3256" y="2640"/>
                  </a:cubicBezTo>
                  <a:cubicBezTo>
                    <a:pt x="4006" y="1884"/>
                    <a:pt x="4928" y="1547"/>
                    <a:pt x="5833" y="1547"/>
                  </a:cubicBezTo>
                  <a:close/>
                  <a:moveTo>
                    <a:pt x="5844" y="1"/>
                  </a:moveTo>
                  <a:cubicBezTo>
                    <a:pt x="4723" y="1"/>
                    <a:pt x="3598" y="357"/>
                    <a:pt x="2656" y="1080"/>
                  </a:cubicBezTo>
                  <a:cubicBezTo>
                    <a:pt x="566" y="2691"/>
                    <a:pt x="0" y="5604"/>
                    <a:pt x="1337" y="7866"/>
                  </a:cubicBezTo>
                  <a:lnTo>
                    <a:pt x="840" y="8071"/>
                  </a:lnTo>
                  <a:cubicBezTo>
                    <a:pt x="480" y="8225"/>
                    <a:pt x="583" y="8774"/>
                    <a:pt x="977" y="8774"/>
                  </a:cubicBezTo>
                  <a:cubicBezTo>
                    <a:pt x="1028" y="8774"/>
                    <a:pt x="1080" y="8774"/>
                    <a:pt x="1114" y="8757"/>
                  </a:cubicBezTo>
                  <a:lnTo>
                    <a:pt x="1765" y="8482"/>
                  </a:lnTo>
                  <a:cubicBezTo>
                    <a:pt x="1885" y="8637"/>
                    <a:pt x="2022" y="8791"/>
                    <a:pt x="2159" y="8928"/>
                  </a:cubicBezTo>
                  <a:cubicBezTo>
                    <a:pt x="3223" y="9997"/>
                    <a:pt x="4532" y="10475"/>
                    <a:pt x="5816" y="10475"/>
                  </a:cubicBezTo>
                  <a:cubicBezTo>
                    <a:pt x="8505" y="10475"/>
                    <a:pt x="11086" y="8381"/>
                    <a:pt x="11086" y="5227"/>
                  </a:cubicBezTo>
                  <a:cubicBezTo>
                    <a:pt x="11086" y="4302"/>
                    <a:pt x="10846" y="3394"/>
                    <a:pt x="10384" y="2588"/>
                  </a:cubicBezTo>
                  <a:lnTo>
                    <a:pt x="10864" y="2383"/>
                  </a:lnTo>
                  <a:cubicBezTo>
                    <a:pt x="11268" y="2233"/>
                    <a:pt x="11109" y="1677"/>
                    <a:pt x="10754" y="1677"/>
                  </a:cubicBezTo>
                  <a:cubicBezTo>
                    <a:pt x="10703" y="1677"/>
                    <a:pt x="10648" y="1689"/>
                    <a:pt x="10589" y="1714"/>
                  </a:cubicBezTo>
                  <a:lnTo>
                    <a:pt x="9938" y="1971"/>
                  </a:lnTo>
                  <a:cubicBezTo>
                    <a:pt x="9818" y="1817"/>
                    <a:pt x="9681" y="1680"/>
                    <a:pt x="9544" y="1526"/>
                  </a:cubicBezTo>
                  <a:cubicBezTo>
                    <a:pt x="8534" y="516"/>
                    <a:pt x="7192" y="1"/>
                    <a:pt x="5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07"/>
            <p:cNvSpPr/>
            <p:nvPr/>
          </p:nvSpPr>
          <p:spPr>
            <a:xfrm>
              <a:off x="7900725" y="1422900"/>
              <a:ext cx="118250" cy="115700"/>
            </a:xfrm>
            <a:custGeom>
              <a:rect b="b" l="l" r="r" t="t"/>
              <a:pathLst>
                <a:path extrusionOk="0" h="4628" w="4730">
                  <a:moveTo>
                    <a:pt x="4199" y="1"/>
                  </a:moveTo>
                  <a:lnTo>
                    <a:pt x="3273" y="395"/>
                  </a:lnTo>
                  <a:cubicBezTo>
                    <a:pt x="3085" y="463"/>
                    <a:pt x="2999" y="686"/>
                    <a:pt x="3068" y="875"/>
                  </a:cubicBezTo>
                  <a:lnTo>
                    <a:pt x="3633" y="2211"/>
                  </a:lnTo>
                  <a:lnTo>
                    <a:pt x="3633" y="2211"/>
                  </a:lnTo>
                  <a:lnTo>
                    <a:pt x="583" y="1577"/>
                  </a:lnTo>
                  <a:cubicBezTo>
                    <a:pt x="556" y="1570"/>
                    <a:pt x="529" y="1567"/>
                    <a:pt x="502" y="1567"/>
                  </a:cubicBezTo>
                  <a:cubicBezTo>
                    <a:pt x="264" y="1567"/>
                    <a:pt x="80" y="1827"/>
                    <a:pt x="172" y="2074"/>
                  </a:cubicBezTo>
                  <a:lnTo>
                    <a:pt x="858" y="3719"/>
                  </a:lnTo>
                  <a:lnTo>
                    <a:pt x="1" y="4079"/>
                  </a:lnTo>
                  <a:cubicBezTo>
                    <a:pt x="155" y="4284"/>
                    <a:pt x="343" y="4473"/>
                    <a:pt x="549" y="4627"/>
                  </a:cubicBezTo>
                  <a:lnTo>
                    <a:pt x="1474" y="4250"/>
                  </a:lnTo>
                  <a:cubicBezTo>
                    <a:pt x="1611" y="4182"/>
                    <a:pt x="1697" y="4062"/>
                    <a:pt x="1697" y="3907"/>
                  </a:cubicBezTo>
                  <a:cubicBezTo>
                    <a:pt x="1697" y="3873"/>
                    <a:pt x="1680" y="3822"/>
                    <a:pt x="1663" y="3770"/>
                  </a:cubicBezTo>
                  <a:lnTo>
                    <a:pt x="1115" y="2434"/>
                  </a:lnTo>
                  <a:lnTo>
                    <a:pt x="4147" y="3068"/>
                  </a:lnTo>
                  <a:cubicBezTo>
                    <a:pt x="4177" y="3075"/>
                    <a:pt x="4205" y="3078"/>
                    <a:pt x="4233" y="3078"/>
                  </a:cubicBezTo>
                  <a:cubicBezTo>
                    <a:pt x="4480" y="3078"/>
                    <a:pt x="4651" y="2818"/>
                    <a:pt x="4559" y="2571"/>
                  </a:cubicBezTo>
                  <a:lnTo>
                    <a:pt x="3873" y="926"/>
                  </a:lnTo>
                  <a:lnTo>
                    <a:pt x="4730" y="566"/>
                  </a:lnTo>
                  <a:cubicBezTo>
                    <a:pt x="4576" y="361"/>
                    <a:pt x="4387" y="172"/>
                    <a:pt x="4182" y="18"/>
                  </a:cubicBezTo>
                  <a:lnTo>
                    <a:pt x="41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5" name="Google Shape;3995;p207"/>
          <p:cNvSpPr/>
          <p:nvPr/>
        </p:nvSpPr>
        <p:spPr>
          <a:xfrm>
            <a:off x="1012725" y="2024750"/>
            <a:ext cx="310150" cy="310150"/>
          </a:xfrm>
          <a:custGeom>
            <a:rect b="b" l="l" r="r" t="t"/>
            <a:pathLst>
              <a:path extrusionOk="0" h="12406" w="12406">
                <a:moveTo>
                  <a:pt x="2810" y="1971"/>
                </a:moveTo>
                <a:cubicBezTo>
                  <a:pt x="2947" y="1971"/>
                  <a:pt x="3067" y="2039"/>
                  <a:pt x="3136" y="2177"/>
                </a:cubicBezTo>
                <a:lnTo>
                  <a:pt x="3341" y="2605"/>
                </a:lnTo>
                <a:lnTo>
                  <a:pt x="3821" y="2673"/>
                </a:lnTo>
                <a:cubicBezTo>
                  <a:pt x="4129" y="2708"/>
                  <a:pt x="4249" y="3085"/>
                  <a:pt x="4027" y="3290"/>
                </a:cubicBezTo>
                <a:lnTo>
                  <a:pt x="3684" y="3633"/>
                </a:lnTo>
                <a:lnTo>
                  <a:pt x="3752" y="4096"/>
                </a:lnTo>
                <a:cubicBezTo>
                  <a:pt x="3752" y="4113"/>
                  <a:pt x="3752" y="4147"/>
                  <a:pt x="3752" y="4164"/>
                </a:cubicBezTo>
                <a:cubicBezTo>
                  <a:pt x="3752" y="4370"/>
                  <a:pt x="3598" y="4541"/>
                  <a:pt x="3393" y="4541"/>
                </a:cubicBezTo>
                <a:cubicBezTo>
                  <a:pt x="3341" y="4541"/>
                  <a:pt x="3273" y="4524"/>
                  <a:pt x="3221" y="4490"/>
                </a:cubicBezTo>
                <a:lnTo>
                  <a:pt x="2793" y="4267"/>
                </a:lnTo>
                <a:lnTo>
                  <a:pt x="2365" y="4490"/>
                </a:lnTo>
                <a:cubicBezTo>
                  <a:pt x="2308" y="4518"/>
                  <a:pt x="2250" y="4531"/>
                  <a:pt x="2194" y="4531"/>
                </a:cubicBezTo>
                <a:cubicBezTo>
                  <a:pt x="1978" y="4531"/>
                  <a:pt x="1793" y="4340"/>
                  <a:pt x="1833" y="4096"/>
                </a:cubicBezTo>
                <a:lnTo>
                  <a:pt x="1936" y="3633"/>
                </a:lnTo>
                <a:lnTo>
                  <a:pt x="1576" y="3290"/>
                </a:lnTo>
                <a:cubicBezTo>
                  <a:pt x="1354" y="3085"/>
                  <a:pt x="1474" y="2708"/>
                  <a:pt x="1782" y="2673"/>
                </a:cubicBezTo>
                <a:lnTo>
                  <a:pt x="2262" y="2605"/>
                </a:lnTo>
                <a:lnTo>
                  <a:pt x="2484" y="2177"/>
                </a:lnTo>
                <a:cubicBezTo>
                  <a:pt x="2536" y="2039"/>
                  <a:pt x="2673" y="1971"/>
                  <a:pt x="2810" y="1971"/>
                </a:cubicBezTo>
                <a:close/>
                <a:moveTo>
                  <a:pt x="6220" y="1954"/>
                </a:moveTo>
                <a:cubicBezTo>
                  <a:pt x="6357" y="1954"/>
                  <a:pt x="6477" y="2039"/>
                  <a:pt x="6545" y="2159"/>
                </a:cubicBezTo>
                <a:lnTo>
                  <a:pt x="6751" y="2588"/>
                </a:lnTo>
                <a:lnTo>
                  <a:pt x="7231" y="2656"/>
                </a:lnTo>
                <a:cubicBezTo>
                  <a:pt x="7539" y="2708"/>
                  <a:pt x="7659" y="3068"/>
                  <a:pt x="7436" y="3273"/>
                </a:cubicBezTo>
                <a:lnTo>
                  <a:pt x="7076" y="3633"/>
                </a:lnTo>
                <a:lnTo>
                  <a:pt x="7162" y="4096"/>
                </a:lnTo>
                <a:cubicBezTo>
                  <a:pt x="7162" y="4113"/>
                  <a:pt x="7162" y="4147"/>
                  <a:pt x="7162" y="4164"/>
                </a:cubicBezTo>
                <a:cubicBezTo>
                  <a:pt x="7162" y="4370"/>
                  <a:pt x="7008" y="4541"/>
                  <a:pt x="6802" y="4541"/>
                </a:cubicBezTo>
                <a:cubicBezTo>
                  <a:pt x="6751" y="4524"/>
                  <a:pt x="6682" y="4507"/>
                  <a:pt x="6648" y="4490"/>
                </a:cubicBezTo>
                <a:lnTo>
                  <a:pt x="6220" y="4267"/>
                </a:lnTo>
                <a:lnTo>
                  <a:pt x="5791" y="4490"/>
                </a:lnTo>
                <a:cubicBezTo>
                  <a:pt x="5735" y="4518"/>
                  <a:pt x="5677" y="4531"/>
                  <a:pt x="5620" y="4531"/>
                </a:cubicBezTo>
                <a:cubicBezTo>
                  <a:pt x="5405" y="4531"/>
                  <a:pt x="5219" y="4340"/>
                  <a:pt x="5260" y="4096"/>
                </a:cubicBezTo>
                <a:lnTo>
                  <a:pt x="5346" y="3616"/>
                </a:lnTo>
                <a:lnTo>
                  <a:pt x="4986" y="3273"/>
                </a:lnTo>
                <a:cubicBezTo>
                  <a:pt x="4763" y="3068"/>
                  <a:pt x="4883" y="2708"/>
                  <a:pt x="5192" y="2656"/>
                </a:cubicBezTo>
                <a:lnTo>
                  <a:pt x="5671" y="2588"/>
                </a:lnTo>
                <a:lnTo>
                  <a:pt x="5894" y="2159"/>
                </a:lnTo>
                <a:cubicBezTo>
                  <a:pt x="5946" y="2039"/>
                  <a:pt x="6083" y="1954"/>
                  <a:pt x="6220" y="1954"/>
                </a:cubicBezTo>
                <a:close/>
                <a:moveTo>
                  <a:pt x="9612" y="1984"/>
                </a:moveTo>
                <a:cubicBezTo>
                  <a:pt x="9741" y="1984"/>
                  <a:pt x="9869" y="2048"/>
                  <a:pt x="9938" y="2177"/>
                </a:cubicBezTo>
                <a:lnTo>
                  <a:pt x="10144" y="2605"/>
                </a:lnTo>
                <a:lnTo>
                  <a:pt x="10623" y="2673"/>
                </a:lnTo>
                <a:cubicBezTo>
                  <a:pt x="10932" y="2708"/>
                  <a:pt x="11052" y="3085"/>
                  <a:pt x="10829" y="3290"/>
                </a:cubicBezTo>
                <a:lnTo>
                  <a:pt x="10863" y="3273"/>
                </a:lnTo>
                <a:lnTo>
                  <a:pt x="10503" y="3633"/>
                </a:lnTo>
                <a:lnTo>
                  <a:pt x="10572" y="4096"/>
                </a:lnTo>
                <a:cubicBezTo>
                  <a:pt x="10572" y="4113"/>
                  <a:pt x="10572" y="4147"/>
                  <a:pt x="10572" y="4164"/>
                </a:cubicBezTo>
                <a:cubicBezTo>
                  <a:pt x="10572" y="4370"/>
                  <a:pt x="10418" y="4541"/>
                  <a:pt x="10212" y="4541"/>
                </a:cubicBezTo>
                <a:cubicBezTo>
                  <a:pt x="10161" y="4541"/>
                  <a:pt x="10092" y="4524"/>
                  <a:pt x="10041" y="4490"/>
                </a:cubicBezTo>
                <a:lnTo>
                  <a:pt x="9612" y="4267"/>
                </a:lnTo>
                <a:lnTo>
                  <a:pt x="9184" y="4490"/>
                </a:lnTo>
                <a:cubicBezTo>
                  <a:pt x="9133" y="4524"/>
                  <a:pt x="9081" y="4541"/>
                  <a:pt x="9013" y="4541"/>
                </a:cubicBezTo>
                <a:cubicBezTo>
                  <a:pt x="8944" y="4541"/>
                  <a:pt x="8858" y="4507"/>
                  <a:pt x="8807" y="4473"/>
                </a:cubicBezTo>
                <a:cubicBezTo>
                  <a:pt x="8687" y="4387"/>
                  <a:pt x="8636" y="4250"/>
                  <a:pt x="8653" y="4113"/>
                </a:cubicBezTo>
                <a:lnTo>
                  <a:pt x="8739" y="3633"/>
                </a:lnTo>
                <a:lnTo>
                  <a:pt x="8396" y="3290"/>
                </a:lnTo>
                <a:cubicBezTo>
                  <a:pt x="8173" y="3085"/>
                  <a:pt x="8293" y="2708"/>
                  <a:pt x="8584" y="2673"/>
                </a:cubicBezTo>
                <a:lnTo>
                  <a:pt x="9081" y="2605"/>
                </a:lnTo>
                <a:lnTo>
                  <a:pt x="9287" y="2177"/>
                </a:lnTo>
                <a:cubicBezTo>
                  <a:pt x="9355" y="2048"/>
                  <a:pt x="9484" y="1984"/>
                  <a:pt x="9612" y="1984"/>
                </a:cubicBezTo>
                <a:close/>
                <a:moveTo>
                  <a:pt x="7899" y="5843"/>
                </a:moveTo>
                <a:cubicBezTo>
                  <a:pt x="8027" y="5843"/>
                  <a:pt x="8156" y="5912"/>
                  <a:pt x="8225" y="6049"/>
                </a:cubicBezTo>
                <a:lnTo>
                  <a:pt x="8447" y="6477"/>
                </a:lnTo>
                <a:lnTo>
                  <a:pt x="8927" y="6546"/>
                </a:lnTo>
                <a:cubicBezTo>
                  <a:pt x="9218" y="6597"/>
                  <a:pt x="9338" y="6957"/>
                  <a:pt x="9133" y="7180"/>
                </a:cubicBezTo>
                <a:lnTo>
                  <a:pt x="9150" y="7180"/>
                </a:lnTo>
                <a:lnTo>
                  <a:pt x="8790" y="7505"/>
                </a:lnTo>
                <a:lnTo>
                  <a:pt x="8858" y="7968"/>
                </a:lnTo>
                <a:cubicBezTo>
                  <a:pt x="8858" y="8002"/>
                  <a:pt x="8858" y="8036"/>
                  <a:pt x="8858" y="8054"/>
                </a:cubicBezTo>
                <a:cubicBezTo>
                  <a:pt x="8858" y="8259"/>
                  <a:pt x="8704" y="8413"/>
                  <a:pt x="8499" y="8413"/>
                </a:cubicBezTo>
                <a:cubicBezTo>
                  <a:pt x="8430" y="8413"/>
                  <a:pt x="8379" y="8413"/>
                  <a:pt x="8327" y="8379"/>
                </a:cubicBezTo>
                <a:lnTo>
                  <a:pt x="7899" y="8156"/>
                </a:lnTo>
                <a:lnTo>
                  <a:pt x="7471" y="8379"/>
                </a:lnTo>
                <a:cubicBezTo>
                  <a:pt x="7414" y="8408"/>
                  <a:pt x="7355" y="8421"/>
                  <a:pt x="7299" y="8421"/>
                </a:cubicBezTo>
                <a:cubicBezTo>
                  <a:pt x="7084" y="8421"/>
                  <a:pt x="6899" y="8233"/>
                  <a:pt x="6939" y="8002"/>
                </a:cubicBezTo>
                <a:lnTo>
                  <a:pt x="7025" y="7505"/>
                </a:lnTo>
                <a:lnTo>
                  <a:pt x="6682" y="7180"/>
                </a:lnTo>
                <a:cubicBezTo>
                  <a:pt x="6460" y="6957"/>
                  <a:pt x="6580" y="6597"/>
                  <a:pt x="6871" y="6546"/>
                </a:cubicBezTo>
                <a:lnTo>
                  <a:pt x="7368" y="6477"/>
                </a:lnTo>
                <a:lnTo>
                  <a:pt x="7573" y="6049"/>
                </a:lnTo>
                <a:cubicBezTo>
                  <a:pt x="7642" y="5912"/>
                  <a:pt x="7770" y="5843"/>
                  <a:pt x="7899" y="5843"/>
                </a:cubicBezTo>
                <a:close/>
                <a:moveTo>
                  <a:pt x="4500" y="5843"/>
                </a:moveTo>
                <a:cubicBezTo>
                  <a:pt x="4631" y="5843"/>
                  <a:pt x="4763" y="5912"/>
                  <a:pt x="4832" y="6049"/>
                </a:cubicBezTo>
                <a:lnTo>
                  <a:pt x="5038" y="6477"/>
                </a:lnTo>
                <a:lnTo>
                  <a:pt x="5517" y="6546"/>
                </a:lnTo>
                <a:cubicBezTo>
                  <a:pt x="5826" y="6597"/>
                  <a:pt x="5946" y="6957"/>
                  <a:pt x="5723" y="7163"/>
                </a:cubicBezTo>
                <a:lnTo>
                  <a:pt x="5723" y="7180"/>
                </a:lnTo>
                <a:lnTo>
                  <a:pt x="5363" y="7522"/>
                </a:lnTo>
                <a:lnTo>
                  <a:pt x="5449" y="7985"/>
                </a:lnTo>
                <a:cubicBezTo>
                  <a:pt x="5449" y="8002"/>
                  <a:pt x="5466" y="8036"/>
                  <a:pt x="5466" y="8054"/>
                </a:cubicBezTo>
                <a:cubicBezTo>
                  <a:pt x="5466" y="8259"/>
                  <a:pt x="5295" y="8431"/>
                  <a:pt x="5089" y="8431"/>
                </a:cubicBezTo>
                <a:cubicBezTo>
                  <a:pt x="5038" y="8431"/>
                  <a:pt x="4986" y="8413"/>
                  <a:pt x="4935" y="8379"/>
                </a:cubicBezTo>
                <a:lnTo>
                  <a:pt x="4506" y="8156"/>
                </a:lnTo>
                <a:lnTo>
                  <a:pt x="4078" y="8379"/>
                </a:lnTo>
                <a:cubicBezTo>
                  <a:pt x="4009" y="8413"/>
                  <a:pt x="3958" y="8431"/>
                  <a:pt x="3907" y="8431"/>
                </a:cubicBezTo>
                <a:cubicBezTo>
                  <a:pt x="3667" y="8431"/>
                  <a:pt x="3495" y="8225"/>
                  <a:pt x="3547" y="8002"/>
                </a:cubicBezTo>
                <a:lnTo>
                  <a:pt x="3632" y="7505"/>
                </a:lnTo>
                <a:lnTo>
                  <a:pt x="3273" y="7163"/>
                </a:lnTo>
                <a:cubicBezTo>
                  <a:pt x="3067" y="6957"/>
                  <a:pt x="3170" y="6597"/>
                  <a:pt x="3478" y="6546"/>
                </a:cubicBezTo>
                <a:lnTo>
                  <a:pt x="3958" y="6477"/>
                </a:lnTo>
                <a:lnTo>
                  <a:pt x="4181" y="6049"/>
                </a:lnTo>
                <a:cubicBezTo>
                  <a:pt x="4241" y="5912"/>
                  <a:pt x="4369" y="5843"/>
                  <a:pt x="4500" y="5843"/>
                </a:cubicBezTo>
                <a:close/>
                <a:moveTo>
                  <a:pt x="1336" y="0"/>
                </a:moveTo>
                <a:cubicBezTo>
                  <a:pt x="600" y="0"/>
                  <a:pt x="0" y="600"/>
                  <a:pt x="0" y="1337"/>
                </a:cubicBezTo>
                <a:lnTo>
                  <a:pt x="0" y="9133"/>
                </a:lnTo>
                <a:cubicBezTo>
                  <a:pt x="0" y="9870"/>
                  <a:pt x="600" y="10470"/>
                  <a:pt x="1336" y="10470"/>
                </a:cubicBezTo>
                <a:lnTo>
                  <a:pt x="8790" y="10470"/>
                </a:lnTo>
                <a:lnTo>
                  <a:pt x="10623" y="12303"/>
                </a:lnTo>
                <a:cubicBezTo>
                  <a:pt x="10692" y="12371"/>
                  <a:pt x="10778" y="12406"/>
                  <a:pt x="10880" y="12406"/>
                </a:cubicBezTo>
                <a:cubicBezTo>
                  <a:pt x="10932" y="12406"/>
                  <a:pt x="10966" y="12406"/>
                  <a:pt x="11017" y="12389"/>
                </a:cubicBezTo>
                <a:cubicBezTo>
                  <a:pt x="11154" y="12320"/>
                  <a:pt x="11240" y="12200"/>
                  <a:pt x="11240" y="12046"/>
                </a:cubicBezTo>
                <a:lnTo>
                  <a:pt x="11240" y="10470"/>
                </a:lnTo>
                <a:lnTo>
                  <a:pt x="11463" y="10470"/>
                </a:lnTo>
                <a:cubicBezTo>
                  <a:pt x="11994" y="10470"/>
                  <a:pt x="12405" y="9870"/>
                  <a:pt x="12405" y="9133"/>
                </a:cubicBezTo>
                <a:lnTo>
                  <a:pt x="12405" y="1337"/>
                </a:lnTo>
                <a:cubicBezTo>
                  <a:pt x="12405" y="600"/>
                  <a:pt x="11806" y="0"/>
                  <a:pt x="110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6" name="Google Shape;3996;p207"/>
          <p:cNvGrpSpPr/>
          <p:nvPr/>
        </p:nvGrpSpPr>
        <p:grpSpPr>
          <a:xfrm>
            <a:off x="2554800" y="2024425"/>
            <a:ext cx="326875" cy="310300"/>
            <a:chOff x="2554800" y="2024425"/>
            <a:chExt cx="326875" cy="310300"/>
          </a:xfrm>
        </p:grpSpPr>
        <p:sp>
          <p:nvSpPr>
            <p:cNvPr id="3997" name="Google Shape;3997;p207"/>
            <p:cNvSpPr/>
            <p:nvPr/>
          </p:nvSpPr>
          <p:spPr>
            <a:xfrm>
              <a:off x="2749700" y="2170825"/>
              <a:ext cx="18025" cy="18000"/>
            </a:xfrm>
            <a:custGeom>
              <a:rect b="b" l="l" r="r" t="t"/>
              <a:pathLst>
                <a:path extrusionOk="0" h="720" w="721">
                  <a:moveTo>
                    <a:pt x="361" y="0"/>
                  </a:moveTo>
                  <a:cubicBezTo>
                    <a:pt x="155" y="0"/>
                    <a:pt x="1" y="154"/>
                    <a:pt x="1" y="360"/>
                  </a:cubicBezTo>
                  <a:cubicBezTo>
                    <a:pt x="1" y="566"/>
                    <a:pt x="155" y="720"/>
                    <a:pt x="361" y="720"/>
                  </a:cubicBezTo>
                  <a:cubicBezTo>
                    <a:pt x="549" y="720"/>
                    <a:pt x="721" y="566"/>
                    <a:pt x="721" y="360"/>
                  </a:cubicBezTo>
                  <a:cubicBezTo>
                    <a:pt x="721" y="154"/>
                    <a:pt x="549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07"/>
            <p:cNvSpPr/>
            <p:nvPr/>
          </p:nvSpPr>
          <p:spPr>
            <a:xfrm>
              <a:off x="2700875" y="2170825"/>
              <a:ext cx="18450" cy="18000"/>
            </a:xfrm>
            <a:custGeom>
              <a:rect b="b" l="l" r="r" t="t"/>
              <a:pathLst>
                <a:path extrusionOk="0" h="720" w="738">
                  <a:moveTo>
                    <a:pt x="378" y="0"/>
                  </a:moveTo>
                  <a:cubicBezTo>
                    <a:pt x="275" y="0"/>
                    <a:pt x="172" y="35"/>
                    <a:pt x="121" y="103"/>
                  </a:cubicBezTo>
                  <a:cubicBezTo>
                    <a:pt x="35" y="172"/>
                    <a:pt x="1" y="257"/>
                    <a:pt x="1" y="360"/>
                  </a:cubicBezTo>
                  <a:cubicBezTo>
                    <a:pt x="1" y="463"/>
                    <a:pt x="52" y="549"/>
                    <a:pt x="121" y="617"/>
                  </a:cubicBezTo>
                  <a:cubicBezTo>
                    <a:pt x="189" y="686"/>
                    <a:pt x="275" y="720"/>
                    <a:pt x="378" y="720"/>
                  </a:cubicBezTo>
                  <a:cubicBezTo>
                    <a:pt x="566" y="720"/>
                    <a:pt x="737" y="566"/>
                    <a:pt x="737" y="360"/>
                  </a:cubicBezTo>
                  <a:cubicBezTo>
                    <a:pt x="737" y="154"/>
                    <a:pt x="56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07"/>
            <p:cNvSpPr/>
            <p:nvPr/>
          </p:nvSpPr>
          <p:spPr>
            <a:xfrm>
              <a:off x="2652050" y="2170825"/>
              <a:ext cx="18450" cy="18000"/>
            </a:xfrm>
            <a:custGeom>
              <a:rect b="b" l="l" r="r" t="t"/>
              <a:pathLst>
                <a:path extrusionOk="0" h="720" w="738">
                  <a:moveTo>
                    <a:pt x="371" y="0"/>
                  </a:moveTo>
                  <a:cubicBezTo>
                    <a:pt x="279" y="0"/>
                    <a:pt x="189" y="35"/>
                    <a:pt x="120" y="103"/>
                  </a:cubicBezTo>
                  <a:cubicBezTo>
                    <a:pt x="35" y="172"/>
                    <a:pt x="0" y="257"/>
                    <a:pt x="0" y="360"/>
                  </a:cubicBezTo>
                  <a:cubicBezTo>
                    <a:pt x="0" y="463"/>
                    <a:pt x="52" y="549"/>
                    <a:pt x="120" y="617"/>
                  </a:cubicBezTo>
                  <a:cubicBezTo>
                    <a:pt x="189" y="686"/>
                    <a:pt x="274" y="720"/>
                    <a:pt x="377" y="720"/>
                  </a:cubicBezTo>
                  <a:cubicBezTo>
                    <a:pt x="463" y="720"/>
                    <a:pt x="549" y="686"/>
                    <a:pt x="634" y="617"/>
                  </a:cubicBezTo>
                  <a:cubicBezTo>
                    <a:pt x="686" y="549"/>
                    <a:pt x="737" y="463"/>
                    <a:pt x="737" y="360"/>
                  </a:cubicBezTo>
                  <a:cubicBezTo>
                    <a:pt x="737" y="257"/>
                    <a:pt x="703" y="172"/>
                    <a:pt x="634" y="103"/>
                  </a:cubicBezTo>
                  <a:cubicBezTo>
                    <a:pt x="557" y="35"/>
                    <a:pt x="46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07"/>
            <p:cNvSpPr/>
            <p:nvPr/>
          </p:nvSpPr>
          <p:spPr>
            <a:xfrm>
              <a:off x="2603650" y="2170825"/>
              <a:ext cx="18000" cy="18000"/>
            </a:xfrm>
            <a:custGeom>
              <a:rect b="b" l="l" r="r" t="t"/>
              <a:pathLst>
                <a:path extrusionOk="0" h="720" w="720">
                  <a:moveTo>
                    <a:pt x="360" y="0"/>
                  </a:moveTo>
                  <a:cubicBezTo>
                    <a:pt x="154" y="0"/>
                    <a:pt x="0" y="154"/>
                    <a:pt x="0" y="360"/>
                  </a:cubicBezTo>
                  <a:cubicBezTo>
                    <a:pt x="0" y="566"/>
                    <a:pt x="154" y="720"/>
                    <a:pt x="360" y="720"/>
                  </a:cubicBezTo>
                  <a:cubicBezTo>
                    <a:pt x="446" y="720"/>
                    <a:pt x="548" y="686"/>
                    <a:pt x="617" y="617"/>
                  </a:cubicBezTo>
                  <a:cubicBezTo>
                    <a:pt x="685" y="549"/>
                    <a:pt x="720" y="463"/>
                    <a:pt x="720" y="360"/>
                  </a:cubicBezTo>
                  <a:cubicBezTo>
                    <a:pt x="720" y="257"/>
                    <a:pt x="685" y="172"/>
                    <a:pt x="617" y="103"/>
                  </a:cubicBezTo>
                  <a:cubicBezTo>
                    <a:pt x="548" y="35"/>
                    <a:pt x="463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07"/>
            <p:cNvSpPr/>
            <p:nvPr/>
          </p:nvSpPr>
          <p:spPr>
            <a:xfrm>
              <a:off x="2603650" y="2219225"/>
              <a:ext cx="18000" cy="18500"/>
            </a:xfrm>
            <a:custGeom>
              <a:rect b="b" l="l" r="r" t="t"/>
              <a:pathLst>
                <a:path extrusionOk="0" h="740" w="720">
                  <a:moveTo>
                    <a:pt x="360" y="0"/>
                  </a:moveTo>
                  <a:cubicBezTo>
                    <a:pt x="154" y="18"/>
                    <a:pt x="0" y="172"/>
                    <a:pt x="0" y="377"/>
                  </a:cubicBezTo>
                  <a:cubicBezTo>
                    <a:pt x="0" y="597"/>
                    <a:pt x="172" y="739"/>
                    <a:pt x="358" y="739"/>
                  </a:cubicBezTo>
                  <a:cubicBezTo>
                    <a:pt x="447" y="739"/>
                    <a:pt x="539" y="707"/>
                    <a:pt x="617" y="634"/>
                  </a:cubicBezTo>
                  <a:cubicBezTo>
                    <a:pt x="685" y="566"/>
                    <a:pt x="720" y="463"/>
                    <a:pt x="720" y="377"/>
                  </a:cubicBezTo>
                  <a:cubicBezTo>
                    <a:pt x="720" y="275"/>
                    <a:pt x="685" y="189"/>
                    <a:pt x="617" y="120"/>
                  </a:cubicBezTo>
                  <a:cubicBezTo>
                    <a:pt x="548" y="52"/>
                    <a:pt x="463" y="18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07"/>
            <p:cNvSpPr/>
            <p:nvPr/>
          </p:nvSpPr>
          <p:spPr>
            <a:xfrm>
              <a:off x="2783550" y="2233150"/>
              <a:ext cx="41575" cy="38350"/>
            </a:xfrm>
            <a:custGeom>
              <a:rect b="b" l="l" r="r" t="t"/>
              <a:pathLst>
                <a:path extrusionOk="0" h="1534" w="1663">
                  <a:moveTo>
                    <a:pt x="362" y="0"/>
                  </a:moveTo>
                  <a:cubicBezTo>
                    <a:pt x="189" y="0"/>
                    <a:pt x="18" y="112"/>
                    <a:pt x="1" y="334"/>
                  </a:cubicBezTo>
                  <a:lnTo>
                    <a:pt x="1" y="1174"/>
                  </a:lnTo>
                  <a:cubicBezTo>
                    <a:pt x="1" y="1380"/>
                    <a:pt x="172" y="1534"/>
                    <a:pt x="360" y="1534"/>
                  </a:cubicBezTo>
                  <a:lnTo>
                    <a:pt x="1217" y="1534"/>
                  </a:lnTo>
                  <a:cubicBezTo>
                    <a:pt x="1663" y="1500"/>
                    <a:pt x="1663" y="848"/>
                    <a:pt x="1217" y="814"/>
                  </a:cubicBezTo>
                  <a:lnTo>
                    <a:pt x="737" y="814"/>
                  </a:lnTo>
                  <a:lnTo>
                    <a:pt x="737" y="334"/>
                  </a:lnTo>
                  <a:cubicBezTo>
                    <a:pt x="712" y="112"/>
                    <a:pt x="536" y="0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07"/>
            <p:cNvSpPr/>
            <p:nvPr/>
          </p:nvSpPr>
          <p:spPr>
            <a:xfrm>
              <a:off x="2644750" y="2210850"/>
              <a:ext cx="33025" cy="31525"/>
            </a:xfrm>
            <a:custGeom>
              <a:rect b="b" l="l" r="r" t="t"/>
              <a:pathLst>
                <a:path extrusionOk="0" h="1261" w="1321">
                  <a:moveTo>
                    <a:pt x="678" y="0"/>
                  </a:moveTo>
                  <a:cubicBezTo>
                    <a:pt x="350" y="0"/>
                    <a:pt x="29" y="310"/>
                    <a:pt x="155" y="712"/>
                  </a:cubicBezTo>
                  <a:cubicBezTo>
                    <a:pt x="1" y="952"/>
                    <a:pt x="189" y="1261"/>
                    <a:pt x="464" y="1261"/>
                  </a:cubicBezTo>
                  <a:cubicBezTo>
                    <a:pt x="524" y="1226"/>
                    <a:pt x="592" y="1209"/>
                    <a:pt x="661" y="1209"/>
                  </a:cubicBezTo>
                  <a:cubicBezTo>
                    <a:pt x="729" y="1209"/>
                    <a:pt x="798" y="1226"/>
                    <a:pt x="858" y="1261"/>
                  </a:cubicBezTo>
                  <a:cubicBezTo>
                    <a:pt x="1149" y="1261"/>
                    <a:pt x="1320" y="952"/>
                    <a:pt x="1166" y="712"/>
                  </a:cubicBezTo>
                  <a:cubicBezTo>
                    <a:pt x="1252" y="558"/>
                    <a:pt x="1235" y="370"/>
                    <a:pt x="1115" y="250"/>
                  </a:cubicBezTo>
                  <a:cubicBezTo>
                    <a:pt x="1002" y="75"/>
                    <a:pt x="839" y="0"/>
                    <a:pt x="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07"/>
            <p:cNvSpPr/>
            <p:nvPr/>
          </p:nvSpPr>
          <p:spPr>
            <a:xfrm>
              <a:off x="2554800" y="2024425"/>
              <a:ext cx="326875" cy="310300"/>
            </a:xfrm>
            <a:custGeom>
              <a:rect b="b" l="l" r="r" t="t"/>
              <a:pathLst>
                <a:path extrusionOk="0" h="12412" w="13075">
                  <a:moveTo>
                    <a:pt x="9733" y="4640"/>
                  </a:moveTo>
                  <a:lnTo>
                    <a:pt x="9733" y="6644"/>
                  </a:lnTo>
                  <a:lnTo>
                    <a:pt x="9527" y="6644"/>
                  </a:lnTo>
                  <a:cubicBezTo>
                    <a:pt x="7917" y="6644"/>
                    <a:pt x="6632" y="7930"/>
                    <a:pt x="6632" y="9540"/>
                  </a:cubicBezTo>
                  <a:lnTo>
                    <a:pt x="6632" y="9746"/>
                  </a:lnTo>
                  <a:lnTo>
                    <a:pt x="1337" y="9746"/>
                  </a:lnTo>
                  <a:cubicBezTo>
                    <a:pt x="995" y="9746"/>
                    <a:pt x="738" y="9472"/>
                    <a:pt x="738" y="9146"/>
                  </a:cubicBezTo>
                  <a:lnTo>
                    <a:pt x="738" y="4640"/>
                  </a:lnTo>
                  <a:close/>
                  <a:moveTo>
                    <a:pt x="9512" y="7354"/>
                  </a:moveTo>
                  <a:cubicBezTo>
                    <a:pt x="10626" y="7354"/>
                    <a:pt x="11692" y="8216"/>
                    <a:pt x="11704" y="9523"/>
                  </a:cubicBezTo>
                  <a:cubicBezTo>
                    <a:pt x="11704" y="10722"/>
                    <a:pt x="10727" y="11699"/>
                    <a:pt x="9527" y="11699"/>
                  </a:cubicBezTo>
                  <a:cubicBezTo>
                    <a:pt x="7591" y="11699"/>
                    <a:pt x="6632" y="9369"/>
                    <a:pt x="7985" y="7998"/>
                  </a:cubicBezTo>
                  <a:cubicBezTo>
                    <a:pt x="8431" y="7553"/>
                    <a:pt x="8977" y="7354"/>
                    <a:pt x="9512" y="7354"/>
                  </a:cubicBezTo>
                  <a:close/>
                  <a:moveTo>
                    <a:pt x="5878" y="1"/>
                  </a:moveTo>
                  <a:cubicBezTo>
                    <a:pt x="5698" y="1"/>
                    <a:pt x="5518" y="125"/>
                    <a:pt x="5518" y="373"/>
                  </a:cubicBezTo>
                  <a:lnTo>
                    <a:pt x="5518" y="785"/>
                  </a:lnTo>
                  <a:lnTo>
                    <a:pt x="5021" y="785"/>
                  </a:lnTo>
                  <a:lnTo>
                    <a:pt x="5021" y="1933"/>
                  </a:lnTo>
                  <a:cubicBezTo>
                    <a:pt x="5021" y="2172"/>
                    <a:pt x="4837" y="2292"/>
                    <a:pt x="4653" y="2292"/>
                  </a:cubicBezTo>
                  <a:cubicBezTo>
                    <a:pt x="4469" y="2292"/>
                    <a:pt x="4284" y="2172"/>
                    <a:pt x="4284" y="1933"/>
                  </a:cubicBezTo>
                  <a:lnTo>
                    <a:pt x="4284" y="373"/>
                  </a:lnTo>
                  <a:cubicBezTo>
                    <a:pt x="4267" y="151"/>
                    <a:pt x="4096" y="39"/>
                    <a:pt x="3925" y="39"/>
                  </a:cubicBezTo>
                  <a:cubicBezTo>
                    <a:pt x="3753" y="39"/>
                    <a:pt x="3582" y="151"/>
                    <a:pt x="3565" y="373"/>
                  </a:cubicBezTo>
                  <a:lnTo>
                    <a:pt x="3565" y="785"/>
                  </a:lnTo>
                  <a:lnTo>
                    <a:pt x="3068" y="785"/>
                  </a:lnTo>
                  <a:lnTo>
                    <a:pt x="3068" y="1933"/>
                  </a:lnTo>
                  <a:cubicBezTo>
                    <a:pt x="3068" y="2172"/>
                    <a:pt x="2888" y="2292"/>
                    <a:pt x="2708" y="2292"/>
                  </a:cubicBezTo>
                  <a:cubicBezTo>
                    <a:pt x="2528" y="2292"/>
                    <a:pt x="2348" y="2172"/>
                    <a:pt x="2348" y="1933"/>
                  </a:cubicBezTo>
                  <a:lnTo>
                    <a:pt x="2348" y="373"/>
                  </a:lnTo>
                  <a:cubicBezTo>
                    <a:pt x="2331" y="151"/>
                    <a:pt x="2155" y="39"/>
                    <a:pt x="1980" y="39"/>
                  </a:cubicBezTo>
                  <a:cubicBezTo>
                    <a:pt x="1804" y="39"/>
                    <a:pt x="1629" y="151"/>
                    <a:pt x="1611" y="373"/>
                  </a:cubicBezTo>
                  <a:lnTo>
                    <a:pt x="1611" y="785"/>
                  </a:lnTo>
                  <a:lnTo>
                    <a:pt x="1354" y="785"/>
                  </a:lnTo>
                  <a:cubicBezTo>
                    <a:pt x="600" y="785"/>
                    <a:pt x="1" y="1384"/>
                    <a:pt x="18" y="2121"/>
                  </a:cubicBezTo>
                  <a:lnTo>
                    <a:pt x="18" y="9129"/>
                  </a:lnTo>
                  <a:cubicBezTo>
                    <a:pt x="18" y="9866"/>
                    <a:pt x="600" y="10465"/>
                    <a:pt x="1354" y="10465"/>
                  </a:cubicBezTo>
                  <a:lnTo>
                    <a:pt x="6786" y="10465"/>
                  </a:lnTo>
                  <a:cubicBezTo>
                    <a:pt x="7219" y="11712"/>
                    <a:pt x="8362" y="12411"/>
                    <a:pt x="9528" y="12411"/>
                  </a:cubicBezTo>
                  <a:cubicBezTo>
                    <a:pt x="10253" y="12411"/>
                    <a:pt x="10988" y="12140"/>
                    <a:pt x="11566" y="11562"/>
                  </a:cubicBezTo>
                  <a:cubicBezTo>
                    <a:pt x="13074" y="10054"/>
                    <a:pt x="12492" y="7484"/>
                    <a:pt x="10470" y="6782"/>
                  </a:cubicBezTo>
                  <a:lnTo>
                    <a:pt x="10470" y="2138"/>
                  </a:lnTo>
                  <a:cubicBezTo>
                    <a:pt x="10470" y="1384"/>
                    <a:pt x="9870" y="785"/>
                    <a:pt x="9133" y="785"/>
                  </a:cubicBezTo>
                  <a:lnTo>
                    <a:pt x="8911" y="785"/>
                  </a:lnTo>
                  <a:lnTo>
                    <a:pt x="8911" y="1933"/>
                  </a:lnTo>
                  <a:cubicBezTo>
                    <a:pt x="8894" y="2155"/>
                    <a:pt x="8722" y="2267"/>
                    <a:pt x="8551" y="2267"/>
                  </a:cubicBezTo>
                  <a:cubicBezTo>
                    <a:pt x="8379" y="2267"/>
                    <a:pt x="8208" y="2155"/>
                    <a:pt x="8191" y="1933"/>
                  </a:cubicBezTo>
                  <a:lnTo>
                    <a:pt x="8191" y="373"/>
                  </a:lnTo>
                  <a:cubicBezTo>
                    <a:pt x="8191" y="125"/>
                    <a:pt x="8007" y="1"/>
                    <a:pt x="7823" y="1"/>
                  </a:cubicBezTo>
                  <a:cubicBezTo>
                    <a:pt x="7638" y="1"/>
                    <a:pt x="7454" y="125"/>
                    <a:pt x="7454" y="373"/>
                  </a:cubicBezTo>
                  <a:lnTo>
                    <a:pt x="7454" y="785"/>
                  </a:lnTo>
                  <a:lnTo>
                    <a:pt x="6974" y="785"/>
                  </a:lnTo>
                  <a:lnTo>
                    <a:pt x="6974" y="1933"/>
                  </a:lnTo>
                  <a:cubicBezTo>
                    <a:pt x="6949" y="2155"/>
                    <a:pt x="6773" y="2267"/>
                    <a:pt x="6600" y="2267"/>
                  </a:cubicBezTo>
                  <a:cubicBezTo>
                    <a:pt x="6426" y="2267"/>
                    <a:pt x="6255" y="2155"/>
                    <a:pt x="6238" y="1933"/>
                  </a:cubicBezTo>
                  <a:lnTo>
                    <a:pt x="6238" y="373"/>
                  </a:lnTo>
                  <a:cubicBezTo>
                    <a:pt x="6238" y="125"/>
                    <a:pt x="6058" y="1"/>
                    <a:pt x="5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5" name="Google Shape;4005;p207"/>
          <p:cNvGrpSpPr/>
          <p:nvPr/>
        </p:nvGrpSpPr>
        <p:grpSpPr>
          <a:xfrm>
            <a:off x="1780750" y="2024750"/>
            <a:ext cx="282325" cy="310150"/>
            <a:chOff x="1780750" y="2024750"/>
            <a:chExt cx="282325" cy="310150"/>
          </a:xfrm>
        </p:grpSpPr>
        <p:sp>
          <p:nvSpPr>
            <p:cNvPr id="4006" name="Google Shape;4006;p207"/>
            <p:cNvSpPr/>
            <p:nvPr/>
          </p:nvSpPr>
          <p:spPr>
            <a:xfrm>
              <a:off x="1780750" y="2024750"/>
              <a:ext cx="282325" cy="310150"/>
            </a:xfrm>
            <a:custGeom>
              <a:rect b="b" l="l" r="r" t="t"/>
              <a:pathLst>
                <a:path extrusionOk="0" h="12406" w="11293">
                  <a:moveTo>
                    <a:pt x="5947" y="737"/>
                  </a:moveTo>
                  <a:cubicBezTo>
                    <a:pt x="7729" y="772"/>
                    <a:pt x="9271" y="2022"/>
                    <a:pt x="9665" y="3770"/>
                  </a:cubicBezTo>
                  <a:cubicBezTo>
                    <a:pt x="10076" y="5518"/>
                    <a:pt x="9219" y="7317"/>
                    <a:pt x="7626" y="8139"/>
                  </a:cubicBezTo>
                  <a:cubicBezTo>
                    <a:pt x="7506" y="8208"/>
                    <a:pt x="7437" y="8328"/>
                    <a:pt x="7437" y="8465"/>
                  </a:cubicBezTo>
                  <a:lnTo>
                    <a:pt x="7437" y="9356"/>
                  </a:lnTo>
                  <a:lnTo>
                    <a:pt x="4267" y="9356"/>
                  </a:lnTo>
                  <a:lnTo>
                    <a:pt x="4267" y="8465"/>
                  </a:lnTo>
                  <a:cubicBezTo>
                    <a:pt x="4267" y="8328"/>
                    <a:pt x="4182" y="8208"/>
                    <a:pt x="4062" y="8139"/>
                  </a:cubicBezTo>
                  <a:cubicBezTo>
                    <a:pt x="2468" y="7317"/>
                    <a:pt x="1629" y="5518"/>
                    <a:pt x="2023" y="3770"/>
                  </a:cubicBezTo>
                  <a:cubicBezTo>
                    <a:pt x="2417" y="2022"/>
                    <a:pt x="3959" y="772"/>
                    <a:pt x="5758" y="737"/>
                  </a:cubicBezTo>
                  <a:close/>
                  <a:moveTo>
                    <a:pt x="5741" y="0"/>
                  </a:moveTo>
                  <a:cubicBezTo>
                    <a:pt x="2143" y="86"/>
                    <a:pt x="1" y="4044"/>
                    <a:pt x="1903" y="7111"/>
                  </a:cubicBezTo>
                  <a:cubicBezTo>
                    <a:pt x="2314" y="7762"/>
                    <a:pt x="2880" y="8293"/>
                    <a:pt x="3548" y="8688"/>
                  </a:cubicBezTo>
                  <a:lnTo>
                    <a:pt x="3548" y="11275"/>
                  </a:lnTo>
                  <a:cubicBezTo>
                    <a:pt x="3531" y="11378"/>
                    <a:pt x="3582" y="11480"/>
                    <a:pt x="3685" y="11549"/>
                  </a:cubicBezTo>
                  <a:lnTo>
                    <a:pt x="4644" y="12337"/>
                  </a:lnTo>
                  <a:cubicBezTo>
                    <a:pt x="4713" y="12389"/>
                    <a:pt x="4799" y="12406"/>
                    <a:pt x="4884" y="12406"/>
                  </a:cubicBezTo>
                  <a:lnTo>
                    <a:pt x="6820" y="12406"/>
                  </a:lnTo>
                  <a:cubicBezTo>
                    <a:pt x="6906" y="12406"/>
                    <a:pt x="6992" y="12389"/>
                    <a:pt x="7043" y="12337"/>
                  </a:cubicBezTo>
                  <a:lnTo>
                    <a:pt x="8020" y="11549"/>
                  </a:lnTo>
                  <a:cubicBezTo>
                    <a:pt x="8105" y="11480"/>
                    <a:pt x="8157" y="11378"/>
                    <a:pt x="8157" y="11275"/>
                  </a:cubicBezTo>
                  <a:lnTo>
                    <a:pt x="8157" y="8688"/>
                  </a:lnTo>
                  <a:cubicBezTo>
                    <a:pt x="10796" y="7163"/>
                    <a:pt x="11292" y="3582"/>
                    <a:pt x="9168" y="1405"/>
                  </a:cubicBezTo>
                  <a:cubicBezTo>
                    <a:pt x="8328" y="532"/>
                    <a:pt x="7163" y="35"/>
                    <a:pt x="5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07"/>
            <p:cNvSpPr/>
            <p:nvPr/>
          </p:nvSpPr>
          <p:spPr>
            <a:xfrm>
              <a:off x="1856575" y="2073475"/>
              <a:ext cx="140525" cy="129250"/>
            </a:xfrm>
            <a:custGeom>
              <a:rect b="b" l="l" r="r" t="t"/>
              <a:pathLst>
                <a:path extrusionOk="0" h="5170" w="5621">
                  <a:moveTo>
                    <a:pt x="2811" y="1"/>
                  </a:moveTo>
                  <a:cubicBezTo>
                    <a:pt x="2682" y="1"/>
                    <a:pt x="2554" y="65"/>
                    <a:pt x="2485" y="193"/>
                  </a:cubicBezTo>
                  <a:lnTo>
                    <a:pt x="1834" y="1478"/>
                  </a:lnTo>
                  <a:lnTo>
                    <a:pt x="412" y="1701"/>
                  </a:lnTo>
                  <a:cubicBezTo>
                    <a:pt x="121" y="1735"/>
                    <a:pt x="1" y="2112"/>
                    <a:pt x="206" y="2318"/>
                  </a:cubicBezTo>
                  <a:lnTo>
                    <a:pt x="1234" y="3329"/>
                  </a:lnTo>
                  <a:lnTo>
                    <a:pt x="995" y="4751"/>
                  </a:lnTo>
                  <a:cubicBezTo>
                    <a:pt x="954" y="4982"/>
                    <a:pt x="1139" y="5169"/>
                    <a:pt x="1354" y="5169"/>
                  </a:cubicBezTo>
                  <a:cubicBezTo>
                    <a:pt x="1410" y="5169"/>
                    <a:pt x="1469" y="5156"/>
                    <a:pt x="1526" y="5128"/>
                  </a:cubicBezTo>
                  <a:lnTo>
                    <a:pt x="2811" y="4460"/>
                  </a:lnTo>
                  <a:lnTo>
                    <a:pt x="4096" y="5128"/>
                  </a:lnTo>
                  <a:cubicBezTo>
                    <a:pt x="4147" y="5162"/>
                    <a:pt x="4216" y="5162"/>
                    <a:pt x="4267" y="5162"/>
                  </a:cubicBezTo>
                  <a:cubicBezTo>
                    <a:pt x="4473" y="5162"/>
                    <a:pt x="4627" y="5008"/>
                    <a:pt x="4627" y="4802"/>
                  </a:cubicBezTo>
                  <a:cubicBezTo>
                    <a:pt x="4627" y="4785"/>
                    <a:pt x="4627" y="4751"/>
                    <a:pt x="4627" y="4734"/>
                  </a:cubicBezTo>
                  <a:lnTo>
                    <a:pt x="4370" y="3329"/>
                  </a:lnTo>
                  <a:lnTo>
                    <a:pt x="5398" y="2318"/>
                  </a:lnTo>
                  <a:cubicBezTo>
                    <a:pt x="5621" y="2112"/>
                    <a:pt x="5501" y="1735"/>
                    <a:pt x="5192" y="1701"/>
                  </a:cubicBezTo>
                  <a:lnTo>
                    <a:pt x="5210" y="1701"/>
                  </a:lnTo>
                  <a:lnTo>
                    <a:pt x="3770" y="1478"/>
                  </a:lnTo>
                  <a:lnTo>
                    <a:pt x="3136" y="193"/>
                  </a:lnTo>
                  <a:cubicBezTo>
                    <a:pt x="3068" y="65"/>
                    <a:pt x="2939" y="1"/>
                    <a:pt x="2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8" name="Google Shape;4008;p207"/>
          <p:cNvSpPr/>
          <p:nvPr/>
        </p:nvSpPr>
        <p:spPr>
          <a:xfrm>
            <a:off x="3294150" y="2024750"/>
            <a:ext cx="271175" cy="310150"/>
          </a:xfrm>
          <a:custGeom>
            <a:rect b="b" l="l" r="r" t="t"/>
            <a:pathLst>
              <a:path extrusionOk="0" h="12406" w="10847">
                <a:moveTo>
                  <a:pt x="8928" y="720"/>
                </a:moveTo>
                <a:lnTo>
                  <a:pt x="6323" y="1954"/>
                </a:lnTo>
                <a:lnTo>
                  <a:pt x="4541" y="1954"/>
                </a:lnTo>
                <a:lnTo>
                  <a:pt x="1920" y="720"/>
                </a:lnTo>
                <a:close/>
                <a:moveTo>
                  <a:pt x="737" y="977"/>
                </a:moveTo>
                <a:lnTo>
                  <a:pt x="3942" y="2468"/>
                </a:lnTo>
                <a:lnTo>
                  <a:pt x="3136" y="3804"/>
                </a:lnTo>
                <a:lnTo>
                  <a:pt x="737" y="2845"/>
                </a:lnTo>
                <a:lnTo>
                  <a:pt x="737" y="977"/>
                </a:lnTo>
                <a:close/>
                <a:moveTo>
                  <a:pt x="10127" y="977"/>
                </a:moveTo>
                <a:lnTo>
                  <a:pt x="10127" y="2845"/>
                </a:lnTo>
                <a:lnTo>
                  <a:pt x="7728" y="3804"/>
                </a:lnTo>
                <a:lnTo>
                  <a:pt x="6923" y="2468"/>
                </a:lnTo>
                <a:lnTo>
                  <a:pt x="10127" y="977"/>
                </a:lnTo>
                <a:close/>
                <a:moveTo>
                  <a:pt x="361" y="0"/>
                </a:moveTo>
                <a:cubicBezTo>
                  <a:pt x="172" y="0"/>
                  <a:pt x="1" y="155"/>
                  <a:pt x="1" y="360"/>
                </a:cubicBezTo>
                <a:lnTo>
                  <a:pt x="1" y="3085"/>
                </a:lnTo>
                <a:cubicBezTo>
                  <a:pt x="1" y="3239"/>
                  <a:pt x="86" y="3376"/>
                  <a:pt x="223" y="3427"/>
                </a:cubicBezTo>
                <a:lnTo>
                  <a:pt x="3153" y="4592"/>
                </a:lnTo>
                <a:cubicBezTo>
                  <a:pt x="3198" y="4610"/>
                  <a:pt x="3245" y="4619"/>
                  <a:pt x="3290" y="4619"/>
                </a:cubicBezTo>
                <a:cubicBezTo>
                  <a:pt x="3417" y="4619"/>
                  <a:pt x="3536" y="4552"/>
                  <a:pt x="3599" y="4438"/>
                </a:cubicBezTo>
                <a:lnTo>
                  <a:pt x="3770" y="4147"/>
                </a:lnTo>
                <a:lnTo>
                  <a:pt x="4079" y="5072"/>
                </a:lnTo>
                <a:lnTo>
                  <a:pt x="3308" y="10829"/>
                </a:lnTo>
                <a:cubicBezTo>
                  <a:pt x="3290" y="10966"/>
                  <a:pt x="3359" y="11103"/>
                  <a:pt x="3479" y="11189"/>
                </a:cubicBezTo>
                <a:lnTo>
                  <a:pt x="5227" y="12354"/>
                </a:lnTo>
                <a:cubicBezTo>
                  <a:pt x="5287" y="12389"/>
                  <a:pt x="5355" y="12406"/>
                  <a:pt x="5424" y="12406"/>
                </a:cubicBezTo>
                <a:cubicBezTo>
                  <a:pt x="5492" y="12406"/>
                  <a:pt x="5561" y="12389"/>
                  <a:pt x="5621" y="12354"/>
                </a:cubicBezTo>
                <a:lnTo>
                  <a:pt x="7386" y="11189"/>
                </a:lnTo>
                <a:cubicBezTo>
                  <a:pt x="7506" y="11103"/>
                  <a:pt x="7557" y="10966"/>
                  <a:pt x="7540" y="10829"/>
                </a:cubicBezTo>
                <a:lnTo>
                  <a:pt x="6769" y="5072"/>
                </a:lnTo>
                <a:lnTo>
                  <a:pt x="7077" y="4147"/>
                </a:lnTo>
                <a:lnTo>
                  <a:pt x="7266" y="4438"/>
                </a:lnTo>
                <a:cubicBezTo>
                  <a:pt x="7317" y="4558"/>
                  <a:pt x="7437" y="4627"/>
                  <a:pt x="7574" y="4627"/>
                </a:cubicBezTo>
                <a:cubicBezTo>
                  <a:pt x="7608" y="4627"/>
                  <a:pt x="7660" y="4610"/>
                  <a:pt x="7711" y="4592"/>
                </a:cubicBezTo>
                <a:lnTo>
                  <a:pt x="10624" y="3427"/>
                </a:lnTo>
                <a:cubicBezTo>
                  <a:pt x="10761" y="3376"/>
                  <a:pt x="10847" y="3239"/>
                  <a:pt x="10847" y="3085"/>
                </a:cubicBezTo>
                <a:lnTo>
                  <a:pt x="10847" y="360"/>
                </a:lnTo>
                <a:cubicBezTo>
                  <a:pt x="10847" y="155"/>
                  <a:pt x="10693" y="0"/>
                  <a:pt x="10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9" name="Google Shape;4009;p207"/>
          <p:cNvGrpSpPr/>
          <p:nvPr/>
        </p:nvGrpSpPr>
        <p:grpSpPr>
          <a:xfrm>
            <a:off x="4016375" y="2024750"/>
            <a:ext cx="261750" cy="310150"/>
            <a:chOff x="4016375" y="2024750"/>
            <a:chExt cx="261750" cy="310150"/>
          </a:xfrm>
        </p:grpSpPr>
        <p:sp>
          <p:nvSpPr>
            <p:cNvPr id="4010" name="Google Shape;4010;p207"/>
            <p:cNvSpPr/>
            <p:nvPr/>
          </p:nvSpPr>
          <p:spPr>
            <a:xfrm>
              <a:off x="4114025" y="2170825"/>
              <a:ext cx="164100" cy="164075"/>
            </a:xfrm>
            <a:custGeom>
              <a:rect b="b" l="l" r="r" t="t"/>
              <a:pathLst>
                <a:path extrusionOk="0" h="6563" w="6564">
                  <a:moveTo>
                    <a:pt x="361" y="0"/>
                  </a:moveTo>
                  <a:cubicBezTo>
                    <a:pt x="155" y="0"/>
                    <a:pt x="1" y="154"/>
                    <a:pt x="1" y="360"/>
                  </a:cubicBezTo>
                  <a:lnTo>
                    <a:pt x="1" y="6203"/>
                  </a:lnTo>
                  <a:cubicBezTo>
                    <a:pt x="1" y="6408"/>
                    <a:pt x="155" y="6563"/>
                    <a:pt x="361" y="6563"/>
                  </a:cubicBezTo>
                  <a:lnTo>
                    <a:pt x="6204" y="6563"/>
                  </a:lnTo>
                  <a:cubicBezTo>
                    <a:pt x="6409" y="6563"/>
                    <a:pt x="6563" y="6408"/>
                    <a:pt x="6563" y="6203"/>
                  </a:cubicBezTo>
                  <a:lnTo>
                    <a:pt x="6563" y="360"/>
                  </a:lnTo>
                  <a:cubicBezTo>
                    <a:pt x="6563" y="154"/>
                    <a:pt x="6409" y="0"/>
                    <a:pt x="6204" y="0"/>
                  </a:cubicBezTo>
                  <a:lnTo>
                    <a:pt x="4627" y="0"/>
                  </a:lnTo>
                  <a:lnTo>
                    <a:pt x="4627" y="1731"/>
                  </a:lnTo>
                  <a:cubicBezTo>
                    <a:pt x="4644" y="2485"/>
                    <a:pt x="4045" y="3119"/>
                    <a:pt x="3274" y="3119"/>
                  </a:cubicBezTo>
                  <a:cubicBezTo>
                    <a:pt x="2520" y="3119"/>
                    <a:pt x="1920" y="2485"/>
                    <a:pt x="1937" y="173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07"/>
            <p:cNvSpPr/>
            <p:nvPr/>
          </p:nvSpPr>
          <p:spPr>
            <a:xfrm>
              <a:off x="4180850" y="2170825"/>
              <a:ext cx="30450" cy="58275"/>
            </a:xfrm>
            <a:custGeom>
              <a:rect b="b" l="l" r="r" t="t"/>
              <a:pathLst>
                <a:path extrusionOk="0" h="2331" w="1218">
                  <a:moveTo>
                    <a:pt x="1" y="0"/>
                  </a:moveTo>
                  <a:lnTo>
                    <a:pt x="1" y="1731"/>
                  </a:lnTo>
                  <a:cubicBezTo>
                    <a:pt x="1" y="2056"/>
                    <a:pt x="275" y="2331"/>
                    <a:pt x="618" y="2331"/>
                  </a:cubicBezTo>
                  <a:cubicBezTo>
                    <a:pt x="943" y="2331"/>
                    <a:pt x="1217" y="2056"/>
                    <a:pt x="1217" y="1731"/>
                  </a:cubicBez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07"/>
            <p:cNvSpPr/>
            <p:nvPr/>
          </p:nvSpPr>
          <p:spPr>
            <a:xfrm>
              <a:off x="4016375" y="2024750"/>
              <a:ext cx="204350" cy="310150"/>
            </a:xfrm>
            <a:custGeom>
              <a:rect b="b" l="l" r="r" t="t"/>
              <a:pathLst>
                <a:path extrusionOk="0" h="12406" w="8174">
                  <a:moveTo>
                    <a:pt x="4267" y="737"/>
                  </a:moveTo>
                  <a:cubicBezTo>
                    <a:pt x="5141" y="737"/>
                    <a:pt x="5843" y="1440"/>
                    <a:pt x="5843" y="2314"/>
                  </a:cubicBezTo>
                  <a:lnTo>
                    <a:pt x="5843" y="3890"/>
                  </a:lnTo>
                  <a:lnTo>
                    <a:pt x="2690" y="3890"/>
                  </a:lnTo>
                  <a:lnTo>
                    <a:pt x="2690" y="2314"/>
                  </a:lnTo>
                  <a:cubicBezTo>
                    <a:pt x="2690" y="1440"/>
                    <a:pt x="3393" y="737"/>
                    <a:pt x="4267" y="737"/>
                  </a:cubicBezTo>
                  <a:close/>
                  <a:moveTo>
                    <a:pt x="4267" y="0"/>
                  </a:moveTo>
                  <a:cubicBezTo>
                    <a:pt x="2999" y="0"/>
                    <a:pt x="1954" y="1029"/>
                    <a:pt x="1954" y="2314"/>
                  </a:cubicBezTo>
                  <a:lnTo>
                    <a:pt x="1954" y="3890"/>
                  </a:lnTo>
                  <a:lnTo>
                    <a:pt x="754" y="3890"/>
                  </a:lnTo>
                  <a:cubicBezTo>
                    <a:pt x="566" y="3890"/>
                    <a:pt x="411" y="4044"/>
                    <a:pt x="394" y="4233"/>
                  </a:cubicBezTo>
                  <a:lnTo>
                    <a:pt x="17" y="12029"/>
                  </a:lnTo>
                  <a:cubicBezTo>
                    <a:pt x="0" y="12132"/>
                    <a:pt x="35" y="12217"/>
                    <a:pt x="103" y="12303"/>
                  </a:cubicBezTo>
                  <a:cubicBezTo>
                    <a:pt x="172" y="12371"/>
                    <a:pt x="274" y="12406"/>
                    <a:pt x="377" y="12406"/>
                  </a:cubicBezTo>
                  <a:lnTo>
                    <a:pt x="3239" y="12406"/>
                  </a:lnTo>
                  <a:cubicBezTo>
                    <a:pt x="3204" y="12286"/>
                    <a:pt x="3170" y="12166"/>
                    <a:pt x="3170" y="12046"/>
                  </a:cubicBezTo>
                  <a:lnTo>
                    <a:pt x="3170" y="6203"/>
                  </a:lnTo>
                  <a:cubicBezTo>
                    <a:pt x="3170" y="5603"/>
                    <a:pt x="3667" y="5106"/>
                    <a:pt x="4267" y="5106"/>
                  </a:cubicBezTo>
                  <a:lnTo>
                    <a:pt x="4267" y="5124"/>
                  </a:lnTo>
                  <a:lnTo>
                    <a:pt x="8173" y="5124"/>
                  </a:lnTo>
                  <a:lnTo>
                    <a:pt x="8139" y="4233"/>
                  </a:lnTo>
                  <a:cubicBezTo>
                    <a:pt x="8122" y="4044"/>
                    <a:pt x="7968" y="3890"/>
                    <a:pt x="7779" y="3890"/>
                  </a:cubicBezTo>
                  <a:lnTo>
                    <a:pt x="6580" y="3890"/>
                  </a:lnTo>
                  <a:lnTo>
                    <a:pt x="6580" y="2314"/>
                  </a:lnTo>
                  <a:cubicBezTo>
                    <a:pt x="6580" y="1029"/>
                    <a:pt x="5535" y="0"/>
                    <a:pt x="4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3" name="Google Shape;4013;p207"/>
          <p:cNvSpPr/>
          <p:nvPr/>
        </p:nvSpPr>
        <p:spPr>
          <a:xfrm>
            <a:off x="4755725" y="2024750"/>
            <a:ext cx="290875" cy="310150"/>
          </a:xfrm>
          <a:custGeom>
            <a:rect b="b" l="l" r="r" t="t"/>
            <a:pathLst>
              <a:path extrusionOk="0" h="12406" w="11635">
                <a:moveTo>
                  <a:pt x="6888" y="720"/>
                </a:moveTo>
                <a:cubicBezTo>
                  <a:pt x="7214" y="737"/>
                  <a:pt x="7488" y="994"/>
                  <a:pt x="7488" y="1337"/>
                </a:cubicBezTo>
                <a:lnTo>
                  <a:pt x="7488" y="2708"/>
                </a:lnTo>
                <a:cubicBezTo>
                  <a:pt x="7488" y="3033"/>
                  <a:pt x="7214" y="3307"/>
                  <a:pt x="6871" y="3307"/>
                </a:cubicBezTo>
                <a:lnTo>
                  <a:pt x="4729" y="3307"/>
                </a:lnTo>
                <a:cubicBezTo>
                  <a:pt x="4404" y="3307"/>
                  <a:pt x="4130" y="3033"/>
                  <a:pt x="4130" y="2708"/>
                </a:cubicBezTo>
                <a:lnTo>
                  <a:pt x="4130" y="1337"/>
                </a:lnTo>
                <a:cubicBezTo>
                  <a:pt x="4130" y="994"/>
                  <a:pt x="4404" y="720"/>
                  <a:pt x="4746" y="720"/>
                </a:cubicBezTo>
                <a:close/>
                <a:moveTo>
                  <a:pt x="8105" y="3239"/>
                </a:moveTo>
                <a:cubicBezTo>
                  <a:pt x="8979" y="4233"/>
                  <a:pt x="9099" y="5689"/>
                  <a:pt x="8396" y="6820"/>
                </a:cubicBezTo>
                <a:lnTo>
                  <a:pt x="8139" y="6820"/>
                </a:lnTo>
                <a:cubicBezTo>
                  <a:pt x="7419" y="6820"/>
                  <a:pt x="6837" y="7385"/>
                  <a:pt x="6803" y="8105"/>
                </a:cubicBezTo>
                <a:cubicBezTo>
                  <a:pt x="6477" y="8216"/>
                  <a:pt x="6139" y="8272"/>
                  <a:pt x="5800" y="8272"/>
                </a:cubicBezTo>
                <a:cubicBezTo>
                  <a:pt x="5462" y="8272"/>
                  <a:pt x="5123" y="8216"/>
                  <a:pt x="4798" y="8105"/>
                </a:cubicBezTo>
                <a:lnTo>
                  <a:pt x="4815" y="8105"/>
                </a:lnTo>
                <a:cubicBezTo>
                  <a:pt x="4781" y="7385"/>
                  <a:pt x="4198" y="6820"/>
                  <a:pt x="3478" y="6820"/>
                </a:cubicBezTo>
                <a:lnTo>
                  <a:pt x="3204" y="6820"/>
                </a:lnTo>
                <a:cubicBezTo>
                  <a:pt x="2913" y="6340"/>
                  <a:pt x="2759" y="5792"/>
                  <a:pt x="2759" y="5226"/>
                </a:cubicBezTo>
                <a:cubicBezTo>
                  <a:pt x="2759" y="4490"/>
                  <a:pt x="3016" y="3787"/>
                  <a:pt x="3513" y="3239"/>
                </a:cubicBezTo>
                <a:cubicBezTo>
                  <a:pt x="3718" y="3701"/>
                  <a:pt x="4164" y="4010"/>
                  <a:pt x="4661" y="4044"/>
                </a:cubicBezTo>
                <a:lnTo>
                  <a:pt x="4661" y="4918"/>
                </a:lnTo>
                <a:cubicBezTo>
                  <a:pt x="4335" y="5089"/>
                  <a:pt x="4455" y="5603"/>
                  <a:pt x="4832" y="5603"/>
                </a:cubicBezTo>
                <a:lnTo>
                  <a:pt x="6785" y="5603"/>
                </a:lnTo>
                <a:cubicBezTo>
                  <a:pt x="7162" y="5603"/>
                  <a:pt x="7282" y="5089"/>
                  <a:pt x="6940" y="4918"/>
                </a:cubicBezTo>
                <a:lnTo>
                  <a:pt x="6940" y="4044"/>
                </a:lnTo>
                <a:cubicBezTo>
                  <a:pt x="7454" y="4010"/>
                  <a:pt x="7899" y="3701"/>
                  <a:pt x="8105" y="3239"/>
                </a:cubicBezTo>
                <a:close/>
                <a:moveTo>
                  <a:pt x="3478" y="7540"/>
                </a:moveTo>
                <a:cubicBezTo>
                  <a:pt x="3821" y="7540"/>
                  <a:pt x="4078" y="7814"/>
                  <a:pt x="4095" y="8139"/>
                </a:cubicBezTo>
                <a:lnTo>
                  <a:pt x="4095" y="9510"/>
                </a:lnTo>
                <a:cubicBezTo>
                  <a:pt x="4078" y="9853"/>
                  <a:pt x="3821" y="10110"/>
                  <a:pt x="3478" y="10127"/>
                </a:cubicBezTo>
                <a:lnTo>
                  <a:pt x="1337" y="10127"/>
                </a:lnTo>
                <a:cubicBezTo>
                  <a:pt x="994" y="10110"/>
                  <a:pt x="720" y="9853"/>
                  <a:pt x="720" y="9510"/>
                </a:cubicBezTo>
                <a:lnTo>
                  <a:pt x="720" y="8139"/>
                </a:lnTo>
                <a:cubicBezTo>
                  <a:pt x="720" y="7814"/>
                  <a:pt x="994" y="7540"/>
                  <a:pt x="1337" y="7540"/>
                </a:cubicBezTo>
                <a:close/>
                <a:moveTo>
                  <a:pt x="10298" y="7540"/>
                </a:moveTo>
                <a:cubicBezTo>
                  <a:pt x="10624" y="7540"/>
                  <a:pt x="10898" y="7814"/>
                  <a:pt x="10898" y="8139"/>
                </a:cubicBezTo>
                <a:lnTo>
                  <a:pt x="10898" y="9510"/>
                </a:lnTo>
                <a:cubicBezTo>
                  <a:pt x="10898" y="9853"/>
                  <a:pt x="10624" y="10110"/>
                  <a:pt x="10298" y="10127"/>
                </a:cubicBezTo>
                <a:lnTo>
                  <a:pt x="8156" y="10127"/>
                </a:lnTo>
                <a:cubicBezTo>
                  <a:pt x="7813" y="10110"/>
                  <a:pt x="7539" y="9853"/>
                  <a:pt x="7539" y="9510"/>
                </a:cubicBezTo>
                <a:lnTo>
                  <a:pt x="7539" y="8139"/>
                </a:lnTo>
                <a:cubicBezTo>
                  <a:pt x="7539" y="7814"/>
                  <a:pt x="7813" y="7540"/>
                  <a:pt x="8156" y="7540"/>
                </a:cubicBezTo>
                <a:close/>
                <a:moveTo>
                  <a:pt x="4746" y="0"/>
                </a:moveTo>
                <a:cubicBezTo>
                  <a:pt x="4010" y="0"/>
                  <a:pt x="3410" y="600"/>
                  <a:pt x="3410" y="1337"/>
                </a:cubicBezTo>
                <a:lnTo>
                  <a:pt x="3410" y="2331"/>
                </a:lnTo>
                <a:cubicBezTo>
                  <a:pt x="3016" y="2656"/>
                  <a:pt x="2690" y="3068"/>
                  <a:pt x="2450" y="3513"/>
                </a:cubicBezTo>
                <a:cubicBezTo>
                  <a:pt x="1919" y="4541"/>
                  <a:pt x="1902" y="5758"/>
                  <a:pt x="2399" y="6820"/>
                </a:cubicBezTo>
                <a:lnTo>
                  <a:pt x="1337" y="6820"/>
                </a:lnTo>
                <a:cubicBezTo>
                  <a:pt x="600" y="6820"/>
                  <a:pt x="0" y="7420"/>
                  <a:pt x="0" y="8156"/>
                </a:cubicBezTo>
                <a:lnTo>
                  <a:pt x="0" y="9510"/>
                </a:lnTo>
                <a:cubicBezTo>
                  <a:pt x="0" y="10230"/>
                  <a:pt x="548" y="10812"/>
                  <a:pt x="1268" y="10846"/>
                </a:cubicBezTo>
                <a:lnTo>
                  <a:pt x="1268" y="11720"/>
                </a:lnTo>
                <a:cubicBezTo>
                  <a:pt x="925" y="11909"/>
                  <a:pt x="1063" y="12406"/>
                  <a:pt x="1439" y="12406"/>
                </a:cubicBezTo>
                <a:lnTo>
                  <a:pt x="3376" y="12406"/>
                </a:lnTo>
                <a:cubicBezTo>
                  <a:pt x="3753" y="12406"/>
                  <a:pt x="3890" y="11909"/>
                  <a:pt x="3547" y="11720"/>
                </a:cubicBezTo>
                <a:lnTo>
                  <a:pt x="3547" y="10846"/>
                </a:lnTo>
                <a:cubicBezTo>
                  <a:pt x="4250" y="10812"/>
                  <a:pt x="4815" y="10230"/>
                  <a:pt x="4815" y="9510"/>
                </a:cubicBezTo>
                <a:lnTo>
                  <a:pt x="4815" y="8876"/>
                </a:lnTo>
                <a:cubicBezTo>
                  <a:pt x="5141" y="8962"/>
                  <a:pt x="5475" y="9005"/>
                  <a:pt x="5811" y="9005"/>
                </a:cubicBezTo>
                <a:cubicBezTo>
                  <a:pt x="6147" y="9005"/>
                  <a:pt x="6486" y="8962"/>
                  <a:pt x="6820" y="8876"/>
                </a:cubicBezTo>
                <a:lnTo>
                  <a:pt x="6820" y="9510"/>
                </a:lnTo>
                <a:cubicBezTo>
                  <a:pt x="6820" y="10230"/>
                  <a:pt x="7368" y="10812"/>
                  <a:pt x="8088" y="10846"/>
                </a:cubicBezTo>
                <a:lnTo>
                  <a:pt x="8088" y="11720"/>
                </a:lnTo>
                <a:cubicBezTo>
                  <a:pt x="7745" y="11909"/>
                  <a:pt x="7865" y="12406"/>
                  <a:pt x="8242" y="12406"/>
                </a:cubicBezTo>
                <a:lnTo>
                  <a:pt x="10195" y="12406"/>
                </a:lnTo>
                <a:cubicBezTo>
                  <a:pt x="10572" y="12406"/>
                  <a:pt x="10692" y="11909"/>
                  <a:pt x="10366" y="11720"/>
                </a:cubicBezTo>
                <a:lnTo>
                  <a:pt x="10366" y="10846"/>
                </a:lnTo>
                <a:cubicBezTo>
                  <a:pt x="11069" y="10812"/>
                  <a:pt x="11634" y="10230"/>
                  <a:pt x="11634" y="9510"/>
                </a:cubicBezTo>
                <a:lnTo>
                  <a:pt x="11634" y="8156"/>
                </a:lnTo>
                <a:cubicBezTo>
                  <a:pt x="11634" y="7420"/>
                  <a:pt x="11035" y="6820"/>
                  <a:pt x="10298" y="6820"/>
                </a:cubicBezTo>
                <a:lnTo>
                  <a:pt x="9236" y="6820"/>
                </a:lnTo>
                <a:cubicBezTo>
                  <a:pt x="9715" y="5758"/>
                  <a:pt x="9698" y="4541"/>
                  <a:pt x="9167" y="3513"/>
                </a:cubicBezTo>
                <a:cubicBezTo>
                  <a:pt x="8944" y="3068"/>
                  <a:pt x="8619" y="2656"/>
                  <a:pt x="8225" y="2331"/>
                </a:cubicBezTo>
                <a:lnTo>
                  <a:pt x="8225" y="1337"/>
                </a:lnTo>
                <a:cubicBezTo>
                  <a:pt x="8225" y="600"/>
                  <a:pt x="7625" y="0"/>
                  <a:pt x="68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207"/>
          <p:cNvSpPr/>
          <p:nvPr/>
        </p:nvSpPr>
        <p:spPr>
          <a:xfrm>
            <a:off x="5521200" y="2024750"/>
            <a:ext cx="309725" cy="310225"/>
          </a:xfrm>
          <a:custGeom>
            <a:rect b="b" l="l" r="r" t="t"/>
            <a:pathLst>
              <a:path extrusionOk="0" h="12409" w="12389">
                <a:moveTo>
                  <a:pt x="4455" y="720"/>
                </a:moveTo>
                <a:cubicBezTo>
                  <a:pt x="4798" y="720"/>
                  <a:pt x="5055" y="994"/>
                  <a:pt x="5072" y="1337"/>
                </a:cubicBezTo>
                <a:lnTo>
                  <a:pt x="5072" y="3290"/>
                </a:lnTo>
                <a:cubicBezTo>
                  <a:pt x="5055" y="3616"/>
                  <a:pt x="4798" y="3890"/>
                  <a:pt x="4455" y="3890"/>
                </a:cubicBezTo>
                <a:lnTo>
                  <a:pt x="1337" y="3890"/>
                </a:lnTo>
                <a:cubicBezTo>
                  <a:pt x="994" y="3890"/>
                  <a:pt x="720" y="3616"/>
                  <a:pt x="737" y="3290"/>
                </a:cubicBezTo>
                <a:lnTo>
                  <a:pt x="737" y="1337"/>
                </a:lnTo>
                <a:cubicBezTo>
                  <a:pt x="720" y="994"/>
                  <a:pt x="994" y="720"/>
                  <a:pt x="1337" y="720"/>
                </a:cubicBezTo>
                <a:close/>
                <a:moveTo>
                  <a:pt x="9733" y="2673"/>
                </a:moveTo>
                <a:lnTo>
                  <a:pt x="9733" y="5843"/>
                </a:lnTo>
                <a:lnTo>
                  <a:pt x="7951" y="5843"/>
                </a:lnTo>
                <a:cubicBezTo>
                  <a:pt x="7214" y="5843"/>
                  <a:pt x="6614" y="6443"/>
                  <a:pt x="6614" y="7180"/>
                </a:cubicBezTo>
                <a:lnTo>
                  <a:pt x="6614" y="9133"/>
                </a:lnTo>
                <a:lnTo>
                  <a:pt x="6614" y="9219"/>
                </a:lnTo>
                <a:lnTo>
                  <a:pt x="6254" y="8876"/>
                </a:lnTo>
                <a:cubicBezTo>
                  <a:pt x="6186" y="8799"/>
                  <a:pt x="6092" y="8760"/>
                  <a:pt x="5997" y="8760"/>
                </a:cubicBezTo>
                <a:cubicBezTo>
                  <a:pt x="5903" y="8760"/>
                  <a:pt x="5809" y="8799"/>
                  <a:pt x="5740" y="8876"/>
                </a:cubicBezTo>
                <a:cubicBezTo>
                  <a:pt x="5586" y="9013"/>
                  <a:pt x="5586" y="9236"/>
                  <a:pt x="5740" y="9390"/>
                </a:cubicBezTo>
                <a:lnTo>
                  <a:pt x="6083" y="9733"/>
                </a:lnTo>
                <a:lnTo>
                  <a:pt x="2656" y="9733"/>
                </a:lnTo>
                <a:lnTo>
                  <a:pt x="2673" y="6563"/>
                </a:lnTo>
                <a:lnTo>
                  <a:pt x="4644" y="6563"/>
                </a:lnTo>
                <a:cubicBezTo>
                  <a:pt x="5141" y="6563"/>
                  <a:pt x="5141" y="5843"/>
                  <a:pt x="4644" y="5843"/>
                </a:cubicBezTo>
                <a:lnTo>
                  <a:pt x="4233" y="5843"/>
                </a:lnTo>
                <a:lnTo>
                  <a:pt x="4233" y="4627"/>
                </a:lnTo>
                <a:lnTo>
                  <a:pt x="4455" y="4627"/>
                </a:lnTo>
                <a:cubicBezTo>
                  <a:pt x="5192" y="4627"/>
                  <a:pt x="5775" y="4027"/>
                  <a:pt x="5792" y="3290"/>
                </a:cubicBezTo>
                <a:lnTo>
                  <a:pt x="5792" y="3187"/>
                </a:lnTo>
                <a:lnTo>
                  <a:pt x="6134" y="3547"/>
                </a:lnTo>
                <a:cubicBezTo>
                  <a:pt x="6203" y="3616"/>
                  <a:pt x="6289" y="3650"/>
                  <a:pt x="6391" y="3650"/>
                </a:cubicBezTo>
                <a:cubicBezTo>
                  <a:pt x="6717" y="3650"/>
                  <a:pt x="6871" y="3256"/>
                  <a:pt x="6648" y="3033"/>
                </a:cubicBezTo>
                <a:lnTo>
                  <a:pt x="6306" y="2673"/>
                </a:lnTo>
                <a:close/>
                <a:moveTo>
                  <a:pt x="11069" y="6563"/>
                </a:moveTo>
                <a:cubicBezTo>
                  <a:pt x="11412" y="6563"/>
                  <a:pt x="11686" y="6837"/>
                  <a:pt x="11686" y="7180"/>
                </a:cubicBezTo>
                <a:lnTo>
                  <a:pt x="11686" y="9133"/>
                </a:lnTo>
                <a:cubicBezTo>
                  <a:pt x="11686" y="9459"/>
                  <a:pt x="11412" y="9733"/>
                  <a:pt x="11069" y="9733"/>
                </a:cubicBezTo>
                <a:lnTo>
                  <a:pt x="7951" y="9733"/>
                </a:lnTo>
                <a:cubicBezTo>
                  <a:pt x="7625" y="9733"/>
                  <a:pt x="7351" y="9459"/>
                  <a:pt x="7351" y="9133"/>
                </a:cubicBezTo>
                <a:lnTo>
                  <a:pt x="7351" y="7180"/>
                </a:lnTo>
                <a:cubicBezTo>
                  <a:pt x="7351" y="6837"/>
                  <a:pt x="7625" y="6563"/>
                  <a:pt x="7951" y="6563"/>
                </a:cubicBezTo>
                <a:close/>
                <a:moveTo>
                  <a:pt x="1337" y="0"/>
                </a:moveTo>
                <a:cubicBezTo>
                  <a:pt x="600" y="0"/>
                  <a:pt x="0" y="600"/>
                  <a:pt x="0" y="1337"/>
                </a:cubicBezTo>
                <a:lnTo>
                  <a:pt x="0" y="3290"/>
                </a:lnTo>
                <a:cubicBezTo>
                  <a:pt x="0" y="4027"/>
                  <a:pt x="600" y="4627"/>
                  <a:pt x="1337" y="4627"/>
                </a:cubicBezTo>
                <a:lnTo>
                  <a:pt x="1560" y="4627"/>
                </a:lnTo>
                <a:lnTo>
                  <a:pt x="1560" y="5843"/>
                </a:lnTo>
                <a:lnTo>
                  <a:pt x="1131" y="5843"/>
                </a:lnTo>
                <a:cubicBezTo>
                  <a:pt x="651" y="5843"/>
                  <a:pt x="651" y="6563"/>
                  <a:pt x="1131" y="6563"/>
                </a:cubicBezTo>
                <a:lnTo>
                  <a:pt x="1937" y="6563"/>
                </a:lnTo>
                <a:lnTo>
                  <a:pt x="1937" y="10093"/>
                </a:lnTo>
                <a:cubicBezTo>
                  <a:pt x="1937" y="10298"/>
                  <a:pt x="2108" y="10470"/>
                  <a:pt x="2313" y="10470"/>
                </a:cubicBezTo>
                <a:lnTo>
                  <a:pt x="6100" y="10470"/>
                </a:lnTo>
                <a:lnTo>
                  <a:pt x="5740" y="10812"/>
                </a:lnTo>
                <a:cubicBezTo>
                  <a:pt x="5518" y="11052"/>
                  <a:pt x="5672" y="11429"/>
                  <a:pt x="5997" y="11429"/>
                </a:cubicBezTo>
                <a:cubicBezTo>
                  <a:pt x="6100" y="11429"/>
                  <a:pt x="6186" y="11395"/>
                  <a:pt x="6254" y="11326"/>
                </a:cubicBezTo>
                <a:lnTo>
                  <a:pt x="7231" y="10350"/>
                </a:lnTo>
                <a:cubicBezTo>
                  <a:pt x="7248" y="10332"/>
                  <a:pt x="7265" y="10315"/>
                  <a:pt x="7282" y="10281"/>
                </a:cubicBezTo>
                <a:cubicBezTo>
                  <a:pt x="7488" y="10401"/>
                  <a:pt x="7711" y="10470"/>
                  <a:pt x="7951" y="10470"/>
                </a:cubicBezTo>
                <a:lnTo>
                  <a:pt x="8173" y="10470"/>
                </a:lnTo>
                <a:lnTo>
                  <a:pt x="8173" y="11686"/>
                </a:lnTo>
                <a:lnTo>
                  <a:pt x="7745" y="11686"/>
                </a:lnTo>
                <a:cubicBezTo>
                  <a:pt x="7300" y="11720"/>
                  <a:pt x="7300" y="12371"/>
                  <a:pt x="7745" y="12406"/>
                </a:cubicBezTo>
                <a:lnTo>
                  <a:pt x="11258" y="12406"/>
                </a:lnTo>
                <a:cubicBezTo>
                  <a:pt x="11274" y="12407"/>
                  <a:pt x="11289" y="12408"/>
                  <a:pt x="11304" y="12408"/>
                </a:cubicBezTo>
                <a:cubicBezTo>
                  <a:pt x="11761" y="12408"/>
                  <a:pt x="11756" y="11685"/>
                  <a:pt x="11289" y="11685"/>
                </a:cubicBezTo>
                <a:cubicBezTo>
                  <a:pt x="11279" y="11685"/>
                  <a:pt x="11268" y="11685"/>
                  <a:pt x="11258" y="11686"/>
                </a:cubicBezTo>
                <a:lnTo>
                  <a:pt x="10846" y="11686"/>
                </a:lnTo>
                <a:lnTo>
                  <a:pt x="10846" y="10470"/>
                </a:lnTo>
                <a:lnTo>
                  <a:pt x="11052" y="10470"/>
                </a:lnTo>
                <a:cubicBezTo>
                  <a:pt x="11789" y="10470"/>
                  <a:pt x="12388" y="9870"/>
                  <a:pt x="12388" y="9133"/>
                </a:cubicBezTo>
                <a:lnTo>
                  <a:pt x="12388" y="7180"/>
                </a:lnTo>
                <a:cubicBezTo>
                  <a:pt x="12388" y="6443"/>
                  <a:pt x="11789" y="5843"/>
                  <a:pt x="11052" y="5843"/>
                </a:cubicBezTo>
                <a:lnTo>
                  <a:pt x="10469" y="5843"/>
                </a:lnTo>
                <a:lnTo>
                  <a:pt x="10469" y="2314"/>
                </a:lnTo>
                <a:cubicBezTo>
                  <a:pt x="10469" y="2108"/>
                  <a:pt x="10298" y="1954"/>
                  <a:pt x="10092" y="1954"/>
                </a:cubicBezTo>
                <a:lnTo>
                  <a:pt x="6306" y="1954"/>
                </a:lnTo>
                <a:lnTo>
                  <a:pt x="6666" y="1594"/>
                </a:lnTo>
                <a:cubicBezTo>
                  <a:pt x="6891" y="1329"/>
                  <a:pt x="6654" y="981"/>
                  <a:pt x="6385" y="981"/>
                </a:cubicBezTo>
                <a:cubicBezTo>
                  <a:pt x="6306" y="981"/>
                  <a:pt x="6225" y="1010"/>
                  <a:pt x="6152" y="1080"/>
                </a:cubicBezTo>
                <a:lnTo>
                  <a:pt x="5792" y="1440"/>
                </a:lnTo>
                <a:lnTo>
                  <a:pt x="5792" y="1337"/>
                </a:lnTo>
                <a:cubicBezTo>
                  <a:pt x="5775" y="600"/>
                  <a:pt x="5192" y="0"/>
                  <a:pt x="4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5" name="Google Shape;4015;p207"/>
          <p:cNvGrpSpPr/>
          <p:nvPr/>
        </p:nvGrpSpPr>
        <p:grpSpPr>
          <a:xfrm>
            <a:off x="6291175" y="2024250"/>
            <a:ext cx="311225" cy="307225"/>
            <a:chOff x="6291175" y="2024250"/>
            <a:chExt cx="311225" cy="307225"/>
          </a:xfrm>
        </p:grpSpPr>
        <p:sp>
          <p:nvSpPr>
            <p:cNvPr id="4016" name="Google Shape;4016;p207"/>
            <p:cNvSpPr/>
            <p:nvPr/>
          </p:nvSpPr>
          <p:spPr>
            <a:xfrm>
              <a:off x="6291175" y="2052475"/>
              <a:ext cx="19075" cy="19000"/>
            </a:xfrm>
            <a:custGeom>
              <a:rect b="b" l="l" r="r" t="t"/>
              <a:pathLst>
                <a:path extrusionOk="0" h="760" w="763">
                  <a:moveTo>
                    <a:pt x="379" y="1"/>
                  </a:moveTo>
                  <a:cubicBezTo>
                    <a:pt x="189" y="1"/>
                    <a:pt x="0" y="134"/>
                    <a:pt x="26" y="399"/>
                  </a:cubicBezTo>
                  <a:cubicBezTo>
                    <a:pt x="9" y="605"/>
                    <a:pt x="180" y="759"/>
                    <a:pt x="386" y="759"/>
                  </a:cubicBezTo>
                  <a:cubicBezTo>
                    <a:pt x="592" y="759"/>
                    <a:pt x="746" y="605"/>
                    <a:pt x="746" y="399"/>
                  </a:cubicBezTo>
                  <a:cubicBezTo>
                    <a:pt x="763" y="134"/>
                    <a:pt x="570" y="1"/>
                    <a:pt x="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07"/>
            <p:cNvSpPr/>
            <p:nvPr/>
          </p:nvSpPr>
          <p:spPr>
            <a:xfrm>
              <a:off x="6340225" y="2024250"/>
              <a:ext cx="21425" cy="18075"/>
            </a:xfrm>
            <a:custGeom>
              <a:rect b="b" l="l" r="r" t="t"/>
              <a:pathLst>
                <a:path extrusionOk="0" h="723" w="857">
                  <a:moveTo>
                    <a:pt x="337" y="0"/>
                  </a:moveTo>
                  <a:cubicBezTo>
                    <a:pt x="248" y="0"/>
                    <a:pt x="163" y="47"/>
                    <a:pt x="103" y="106"/>
                  </a:cubicBezTo>
                  <a:cubicBezTo>
                    <a:pt x="52" y="175"/>
                    <a:pt x="0" y="260"/>
                    <a:pt x="0" y="363"/>
                  </a:cubicBezTo>
                  <a:cubicBezTo>
                    <a:pt x="0" y="552"/>
                    <a:pt x="172" y="723"/>
                    <a:pt x="377" y="723"/>
                  </a:cubicBezTo>
                  <a:cubicBezTo>
                    <a:pt x="857" y="723"/>
                    <a:pt x="857" y="3"/>
                    <a:pt x="377" y="3"/>
                  </a:cubicBezTo>
                  <a:cubicBezTo>
                    <a:pt x="364" y="1"/>
                    <a:pt x="350" y="0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07"/>
            <p:cNvSpPr/>
            <p:nvPr/>
          </p:nvSpPr>
          <p:spPr>
            <a:xfrm>
              <a:off x="6583525" y="2053450"/>
              <a:ext cx="18450" cy="18025"/>
            </a:xfrm>
            <a:custGeom>
              <a:rect b="b" l="l" r="r" t="t"/>
              <a:pathLst>
                <a:path extrusionOk="0" h="721" w="738">
                  <a:moveTo>
                    <a:pt x="378" y="0"/>
                  </a:moveTo>
                  <a:cubicBezTo>
                    <a:pt x="172" y="0"/>
                    <a:pt x="1" y="155"/>
                    <a:pt x="1" y="360"/>
                  </a:cubicBezTo>
                  <a:cubicBezTo>
                    <a:pt x="1" y="566"/>
                    <a:pt x="172" y="720"/>
                    <a:pt x="378" y="720"/>
                  </a:cubicBezTo>
                  <a:cubicBezTo>
                    <a:pt x="566" y="720"/>
                    <a:pt x="737" y="566"/>
                    <a:pt x="737" y="360"/>
                  </a:cubicBezTo>
                  <a:cubicBezTo>
                    <a:pt x="737" y="155"/>
                    <a:pt x="56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07"/>
            <p:cNvSpPr/>
            <p:nvPr/>
          </p:nvSpPr>
          <p:spPr>
            <a:xfrm>
              <a:off x="6544550" y="2024250"/>
              <a:ext cx="18450" cy="18075"/>
            </a:xfrm>
            <a:custGeom>
              <a:rect b="b" l="l" r="r" t="t"/>
              <a:pathLst>
                <a:path extrusionOk="0" h="723" w="738">
                  <a:moveTo>
                    <a:pt x="338" y="0"/>
                  </a:moveTo>
                  <a:cubicBezTo>
                    <a:pt x="252" y="0"/>
                    <a:pt x="180" y="47"/>
                    <a:pt x="120" y="106"/>
                  </a:cubicBezTo>
                  <a:cubicBezTo>
                    <a:pt x="52" y="175"/>
                    <a:pt x="17" y="260"/>
                    <a:pt x="0" y="363"/>
                  </a:cubicBezTo>
                  <a:cubicBezTo>
                    <a:pt x="17" y="552"/>
                    <a:pt x="172" y="723"/>
                    <a:pt x="377" y="723"/>
                  </a:cubicBezTo>
                  <a:cubicBezTo>
                    <a:pt x="463" y="723"/>
                    <a:pt x="566" y="689"/>
                    <a:pt x="634" y="620"/>
                  </a:cubicBezTo>
                  <a:cubicBezTo>
                    <a:pt x="703" y="552"/>
                    <a:pt x="737" y="449"/>
                    <a:pt x="737" y="363"/>
                  </a:cubicBezTo>
                  <a:cubicBezTo>
                    <a:pt x="737" y="158"/>
                    <a:pt x="566" y="3"/>
                    <a:pt x="377" y="3"/>
                  </a:cubicBezTo>
                  <a:cubicBezTo>
                    <a:pt x="364" y="1"/>
                    <a:pt x="351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07"/>
            <p:cNvSpPr/>
            <p:nvPr/>
          </p:nvSpPr>
          <p:spPr>
            <a:xfrm>
              <a:off x="6383050" y="2025600"/>
              <a:ext cx="54850" cy="153800"/>
            </a:xfrm>
            <a:custGeom>
              <a:rect b="b" l="l" r="r" t="t"/>
              <a:pathLst>
                <a:path extrusionOk="0" h="6152" w="2194">
                  <a:moveTo>
                    <a:pt x="2194" y="1"/>
                  </a:moveTo>
                  <a:cubicBezTo>
                    <a:pt x="1680" y="172"/>
                    <a:pt x="1200" y="686"/>
                    <a:pt x="806" y="1457"/>
                  </a:cubicBezTo>
                  <a:cubicBezTo>
                    <a:pt x="275" y="2502"/>
                    <a:pt x="1" y="3907"/>
                    <a:pt x="1" y="5415"/>
                  </a:cubicBezTo>
                  <a:lnTo>
                    <a:pt x="1" y="6152"/>
                  </a:lnTo>
                  <a:cubicBezTo>
                    <a:pt x="1" y="5415"/>
                    <a:pt x="549" y="5047"/>
                    <a:pt x="1097" y="5047"/>
                  </a:cubicBezTo>
                  <a:cubicBezTo>
                    <a:pt x="1646" y="5047"/>
                    <a:pt x="2194" y="5415"/>
                    <a:pt x="2194" y="6152"/>
                  </a:cubicBezTo>
                  <a:lnTo>
                    <a:pt x="21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07"/>
            <p:cNvSpPr/>
            <p:nvPr/>
          </p:nvSpPr>
          <p:spPr>
            <a:xfrm>
              <a:off x="6291825" y="2031175"/>
              <a:ext cx="109675" cy="156600"/>
            </a:xfrm>
            <a:custGeom>
              <a:rect b="b" l="l" r="r" t="t"/>
              <a:pathLst>
                <a:path extrusionOk="0" h="6264" w="4387">
                  <a:moveTo>
                    <a:pt x="4386" y="0"/>
                  </a:moveTo>
                  <a:cubicBezTo>
                    <a:pt x="1782" y="789"/>
                    <a:pt x="0" y="3205"/>
                    <a:pt x="0" y="5929"/>
                  </a:cubicBezTo>
                  <a:cubicBezTo>
                    <a:pt x="17" y="6152"/>
                    <a:pt x="189" y="6263"/>
                    <a:pt x="360" y="6263"/>
                  </a:cubicBezTo>
                  <a:cubicBezTo>
                    <a:pt x="531" y="6263"/>
                    <a:pt x="703" y="6152"/>
                    <a:pt x="720" y="5929"/>
                  </a:cubicBezTo>
                  <a:cubicBezTo>
                    <a:pt x="720" y="5201"/>
                    <a:pt x="1268" y="4837"/>
                    <a:pt x="1816" y="4837"/>
                  </a:cubicBezTo>
                  <a:cubicBezTo>
                    <a:pt x="2365" y="4837"/>
                    <a:pt x="2913" y="5201"/>
                    <a:pt x="2913" y="5929"/>
                  </a:cubicBezTo>
                  <a:lnTo>
                    <a:pt x="2913" y="5192"/>
                  </a:lnTo>
                  <a:cubicBezTo>
                    <a:pt x="2913" y="3582"/>
                    <a:pt x="3238" y="2057"/>
                    <a:pt x="3804" y="909"/>
                  </a:cubicBezTo>
                  <a:cubicBezTo>
                    <a:pt x="3975" y="583"/>
                    <a:pt x="4164" y="275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07"/>
            <p:cNvSpPr/>
            <p:nvPr/>
          </p:nvSpPr>
          <p:spPr>
            <a:xfrm>
              <a:off x="6455875" y="2025600"/>
              <a:ext cx="54850" cy="153800"/>
            </a:xfrm>
            <a:custGeom>
              <a:rect b="b" l="l" r="r" t="t"/>
              <a:pathLst>
                <a:path extrusionOk="0" h="6152" w="2194">
                  <a:moveTo>
                    <a:pt x="1" y="1"/>
                  </a:moveTo>
                  <a:lnTo>
                    <a:pt x="1" y="6152"/>
                  </a:lnTo>
                  <a:cubicBezTo>
                    <a:pt x="1" y="5415"/>
                    <a:pt x="549" y="5047"/>
                    <a:pt x="1097" y="5047"/>
                  </a:cubicBezTo>
                  <a:cubicBezTo>
                    <a:pt x="1645" y="5047"/>
                    <a:pt x="2194" y="5415"/>
                    <a:pt x="2194" y="6152"/>
                  </a:cubicBezTo>
                  <a:lnTo>
                    <a:pt x="2194" y="5415"/>
                  </a:lnTo>
                  <a:cubicBezTo>
                    <a:pt x="2194" y="3924"/>
                    <a:pt x="1902" y="2502"/>
                    <a:pt x="1371" y="1457"/>
                  </a:cubicBezTo>
                  <a:cubicBezTo>
                    <a:pt x="994" y="686"/>
                    <a:pt x="497" y="17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07"/>
            <p:cNvSpPr/>
            <p:nvPr/>
          </p:nvSpPr>
          <p:spPr>
            <a:xfrm>
              <a:off x="6492275" y="2030750"/>
              <a:ext cx="110125" cy="156575"/>
            </a:xfrm>
            <a:custGeom>
              <a:rect b="b" l="l" r="r" t="t"/>
              <a:pathLst>
                <a:path extrusionOk="0" h="6263" w="4405">
                  <a:moveTo>
                    <a:pt x="1475" y="5809"/>
                  </a:moveTo>
                  <a:cubicBezTo>
                    <a:pt x="1472" y="5848"/>
                    <a:pt x="1472" y="5888"/>
                    <a:pt x="1475" y="5929"/>
                  </a:cubicBezTo>
                  <a:lnTo>
                    <a:pt x="1475" y="5809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24" y="292"/>
                    <a:pt x="412" y="600"/>
                    <a:pt x="584" y="926"/>
                  </a:cubicBezTo>
                  <a:cubicBezTo>
                    <a:pt x="1149" y="2074"/>
                    <a:pt x="1475" y="3599"/>
                    <a:pt x="1475" y="5209"/>
                  </a:cubicBezTo>
                  <a:lnTo>
                    <a:pt x="1475" y="5809"/>
                  </a:lnTo>
                  <a:lnTo>
                    <a:pt x="1475" y="5809"/>
                  </a:lnTo>
                  <a:cubicBezTo>
                    <a:pt x="1506" y="5245"/>
                    <a:pt x="1979" y="4781"/>
                    <a:pt x="2571" y="4781"/>
                  </a:cubicBezTo>
                  <a:cubicBezTo>
                    <a:pt x="3188" y="4781"/>
                    <a:pt x="3702" y="5312"/>
                    <a:pt x="3668" y="5929"/>
                  </a:cubicBezTo>
                  <a:cubicBezTo>
                    <a:pt x="3685" y="6152"/>
                    <a:pt x="3856" y="6263"/>
                    <a:pt x="4028" y="6263"/>
                  </a:cubicBezTo>
                  <a:cubicBezTo>
                    <a:pt x="4199" y="6263"/>
                    <a:pt x="4370" y="6152"/>
                    <a:pt x="4387" y="5929"/>
                  </a:cubicBezTo>
                  <a:cubicBezTo>
                    <a:pt x="4404" y="4284"/>
                    <a:pt x="3736" y="2708"/>
                    <a:pt x="2571" y="1542"/>
                  </a:cubicBezTo>
                  <a:lnTo>
                    <a:pt x="2571" y="1560"/>
                  </a:lnTo>
                  <a:cubicBezTo>
                    <a:pt x="1851" y="840"/>
                    <a:pt x="960" y="29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07"/>
            <p:cNvSpPr/>
            <p:nvPr/>
          </p:nvSpPr>
          <p:spPr>
            <a:xfrm>
              <a:off x="6364625" y="2206375"/>
              <a:ext cx="91275" cy="125100"/>
            </a:xfrm>
            <a:custGeom>
              <a:rect b="b" l="l" r="r" t="t"/>
              <a:pathLst>
                <a:path extrusionOk="0" h="5004" w="3651">
                  <a:moveTo>
                    <a:pt x="2914" y="0"/>
                  </a:moveTo>
                  <a:lnTo>
                    <a:pt x="2931" y="3290"/>
                  </a:lnTo>
                  <a:cubicBezTo>
                    <a:pt x="2931" y="3907"/>
                    <a:pt x="2434" y="4387"/>
                    <a:pt x="1834" y="4387"/>
                  </a:cubicBezTo>
                  <a:cubicBezTo>
                    <a:pt x="1217" y="4387"/>
                    <a:pt x="738" y="3907"/>
                    <a:pt x="738" y="3290"/>
                  </a:cubicBezTo>
                  <a:cubicBezTo>
                    <a:pt x="738" y="3050"/>
                    <a:pt x="553" y="2930"/>
                    <a:pt x="369" y="2930"/>
                  </a:cubicBezTo>
                  <a:cubicBezTo>
                    <a:pt x="185" y="2930"/>
                    <a:pt x="1" y="3050"/>
                    <a:pt x="1" y="3290"/>
                  </a:cubicBezTo>
                  <a:cubicBezTo>
                    <a:pt x="69" y="4250"/>
                    <a:pt x="858" y="5004"/>
                    <a:pt x="1817" y="5004"/>
                  </a:cubicBezTo>
                  <a:cubicBezTo>
                    <a:pt x="2777" y="5004"/>
                    <a:pt x="3582" y="4250"/>
                    <a:pt x="3651" y="3290"/>
                  </a:cubicBezTo>
                  <a:lnTo>
                    <a:pt x="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5" name="Google Shape;4025;p207"/>
          <p:cNvSpPr/>
          <p:nvPr/>
        </p:nvSpPr>
        <p:spPr>
          <a:xfrm>
            <a:off x="7059875" y="2024725"/>
            <a:ext cx="336700" cy="311150"/>
          </a:xfrm>
          <a:custGeom>
            <a:rect b="b" l="l" r="r" t="t"/>
            <a:pathLst>
              <a:path extrusionOk="0" h="12446" w="13468">
                <a:moveTo>
                  <a:pt x="11208" y="0"/>
                </a:moveTo>
                <a:cubicBezTo>
                  <a:pt x="10725" y="0"/>
                  <a:pt x="10720" y="723"/>
                  <a:pt x="11192" y="723"/>
                </a:cubicBezTo>
                <a:cubicBezTo>
                  <a:pt x="11208" y="723"/>
                  <a:pt x="11224" y="723"/>
                  <a:pt x="11240" y="721"/>
                </a:cubicBezTo>
                <a:lnTo>
                  <a:pt x="11737" y="721"/>
                </a:lnTo>
                <a:lnTo>
                  <a:pt x="10897" y="1578"/>
                </a:lnTo>
                <a:cubicBezTo>
                  <a:pt x="9723" y="559"/>
                  <a:pt x="8274" y="55"/>
                  <a:pt x="6829" y="55"/>
                </a:cubicBezTo>
                <a:cubicBezTo>
                  <a:pt x="5238" y="55"/>
                  <a:pt x="3654" y="666"/>
                  <a:pt x="2450" y="1869"/>
                </a:cubicBezTo>
                <a:cubicBezTo>
                  <a:pt x="137" y="4148"/>
                  <a:pt x="0" y="7832"/>
                  <a:pt x="2108" y="10316"/>
                </a:cubicBezTo>
                <a:lnTo>
                  <a:pt x="925" y="10316"/>
                </a:lnTo>
                <a:cubicBezTo>
                  <a:pt x="909" y="10315"/>
                  <a:pt x="894" y="10314"/>
                  <a:pt x="879" y="10314"/>
                </a:cubicBezTo>
                <a:cubicBezTo>
                  <a:pt x="422" y="10314"/>
                  <a:pt x="427" y="11037"/>
                  <a:pt x="894" y="11037"/>
                </a:cubicBezTo>
                <a:cubicBezTo>
                  <a:pt x="904" y="11037"/>
                  <a:pt x="915" y="11037"/>
                  <a:pt x="925" y="11036"/>
                </a:cubicBezTo>
                <a:lnTo>
                  <a:pt x="1936" y="11036"/>
                </a:lnTo>
                <a:lnTo>
                  <a:pt x="1936" y="12047"/>
                </a:lnTo>
                <a:cubicBezTo>
                  <a:pt x="1919" y="12312"/>
                  <a:pt x="2112" y="12445"/>
                  <a:pt x="2305" y="12445"/>
                </a:cubicBezTo>
                <a:cubicBezTo>
                  <a:pt x="2497" y="12445"/>
                  <a:pt x="2690" y="12312"/>
                  <a:pt x="2673" y="12047"/>
                </a:cubicBezTo>
                <a:lnTo>
                  <a:pt x="2673" y="10830"/>
                </a:lnTo>
                <a:lnTo>
                  <a:pt x="7025" y="6461"/>
                </a:lnTo>
                <a:cubicBezTo>
                  <a:pt x="7094" y="6393"/>
                  <a:pt x="7188" y="6358"/>
                  <a:pt x="7282" y="6358"/>
                </a:cubicBezTo>
                <a:cubicBezTo>
                  <a:pt x="7376" y="6358"/>
                  <a:pt x="7471" y="6393"/>
                  <a:pt x="7539" y="6461"/>
                </a:cubicBezTo>
                <a:cubicBezTo>
                  <a:pt x="7676" y="6598"/>
                  <a:pt x="7676" y="6838"/>
                  <a:pt x="7539" y="6975"/>
                </a:cubicBezTo>
                <a:lnTo>
                  <a:pt x="6100" y="8414"/>
                </a:lnTo>
                <a:cubicBezTo>
                  <a:pt x="6323" y="8483"/>
                  <a:pt x="6545" y="8517"/>
                  <a:pt x="6768" y="8517"/>
                </a:cubicBezTo>
                <a:cubicBezTo>
                  <a:pt x="8824" y="8517"/>
                  <a:pt x="9852" y="6033"/>
                  <a:pt x="8413" y="4576"/>
                </a:cubicBezTo>
                <a:cubicBezTo>
                  <a:pt x="7941" y="4105"/>
                  <a:pt x="7362" y="3894"/>
                  <a:pt x="6793" y="3894"/>
                </a:cubicBezTo>
                <a:cubicBezTo>
                  <a:pt x="5606" y="3894"/>
                  <a:pt x="4467" y="4814"/>
                  <a:pt x="4455" y="6204"/>
                </a:cubicBezTo>
                <a:cubicBezTo>
                  <a:pt x="4455" y="6684"/>
                  <a:pt x="4609" y="7164"/>
                  <a:pt x="4900" y="7558"/>
                </a:cubicBezTo>
                <a:lnTo>
                  <a:pt x="4027" y="8432"/>
                </a:lnTo>
                <a:cubicBezTo>
                  <a:pt x="2896" y="7027"/>
                  <a:pt x="3016" y="5005"/>
                  <a:pt x="4284" y="3737"/>
                </a:cubicBezTo>
                <a:cubicBezTo>
                  <a:pt x="4963" y="3058"/>
                  <a:pt x="5858" y="2713"/>
                  <a:pt x="6760" y="2713"/>
                </a:cubicBezTo>
                <a:cubicBezTo>
                  <a:pt x="7541" y="2713"/>
                  <a:pt x="8326" y="2972"/>
                  <a:pt x="8978" y="3497"/>
                </a:cubicBezTo>
                <a:cubicBezTo>
                  <a:pt x="10366" y="4628"/>
                  <a:pt x="10675" y="6632"/>
                  <a:pt x="9698" y="8140"/>
                </a:cubicBezTo>
                <a:cubicBezTo>
                  <a:pt x="9033" y="9156"/>
                  <a:pt x="7914" y="9726"/>
                  <a:pt x="6764" y="9726"/>
                </a:cubicBezTo>
                <a:cubicBezTo>
                  <a:pt x="6226" y="9726"/>
                  <a:pt x="5682" y="9602"/>
                  <a:pt x="5175" y="9340"/>
                </a:cubicBezTo>
                <a:lnTo>
                  <a:pt x="4626" y="9888"/>
                </a:lnTo>
                <a:cubicBezTo>
                  <a:pt x="5302" y="10280"/>
                  <a:pt x="6046" y="10468"/>
                  <a:pt x="6782" y="10468"/>
                </a:cubicBezTo>
                <a:cubicBezTo>
                  <a:pt x="8136" y="10468"/>
                  <a:pt x="9465" y="9831"/>
                  <a:pt x="10298" y="8654"/>
                </a:cubicBezTo>
                <a:cubicBezTo>
                  <a:pt x="11566" y="6838"/>
                  <a:pt x="11257" y="4336"/>
                  <a:pt x="9544" y="2914"/>
                </a:cubicBezTo>
                <a:cubicBezTo>
                  <a:pt x="8744" y="2236"/>
                  <a:pt x="7761" y="1900"/>
                  <a:pt x="6782" y="1900"/>
                </a:cubicBezTo>
                <a:cubicBezTo>
                  <a:pt x="5685" y="1900"/>
                  <a:pt x="4593" y="2321"/>
                  <a:pt x="3770" y="3154"/>
                </a:cubicBezTo>
                <a:cubicBezTo>
                  <a:pt x="2193" y="4731"/>
                  <a:pt x="2090" y="7232"/>
                  <a:pt x="3513" y="8946"/>
                </a:cubicBezTo>
                <a:lnTo>
                  <a:pt x="2656" y="9802"/>
                </a:lnTo>
                <a:cubicBezTo>
                  <a:pt x="788" y="7643"/>
                  <a:pt x="891" y="4388"/>
                  <a:pt x="2930" y="2383"/>
                </a:cubicBezTo>
                <a:cubicBezTo>
                  <a:pt x="3983" y="1330"/>
                  <a:pt x="5366" y="798"/>
                  <a:pt x="6754" y="798"/>
                </a:cubicBezTo>
                <a:cubicBezTo>
                  <a:pt x="8032" y="798"/>
                  <a:pt x="9314" y="1249"/>
                  <a:pt x="10349" y="2160"/>
                </a:cubicBezTo>
                <a:cubicBezTo>
                  <a:pt x="12491" y="4045"/>
                  <a:pt x="12817" y="7266"/>
                  <a:pt x="11069" y="9545"/>
                </a:cubicBezTo>
                <a:cubicBezTo>
                  <a:pt x="10009" y="10931"/>
                  <a:pt x="8396" y="11667"/>
                  <a:pt x="6757" y="11667"/>
                </a:cubicBezTo>
                <a:cubicBezTo>
                  <a:pt x="5721" y="11667"/>
                  <a:pt x="4675" y="11372"/>
                  <a:pt x="3752" y="10762"/>
                </a:cubicBezTo>
                <a:lnTo>
                  <a:pt x="3221" y="11276"/>
                </a:lnTo>
                <a:cubicBezTo>
                  <a:pt x="4292" y="12006"/>
                  <a:pt x="5517" y="12361"/>
                  <a:pt x="6734" y="12361"/>
                </a:cubicBezTo>
                <a:cubicBezTo>
                  <a:pt x="8457" y="12361"/>
                  <a:pt x="10162" y="11648"/>
                  <a:pt x="11377" y="10282"/>
                </a:cubicBezTo>
                <a:cubicBezTo>
                  <a:pt x="13450" y="7952"/>
                  <a:pt x="13468" y="4422"/>
                  <a:pt x="11412" y="2075"/>
                </a:cubicBezTo>
                <a:lnTo>
                  <a:pt x="12251" y="1235"/>
                </a:lnTo>
                <a:lnTo>
                  <a:pt x="12251" y="1749"/>
                </a:lnTo>
                <a:cubicBezTo>
                  <a:pt x="12234" y="2006"/>
                  <a:pt x="12427" y="2135"/>
                  <a:pt x="12617" y="2135"/>
                </a:cubicBezTo>
                <a:cubicBezTo>
                  <a:pt x="12808" y="2135"/>
                  <a:pt x="12996" y="2006"/>
                  <a:pt x="12971" y="1749"/>
                </a:cubicBezTo>
                <a:lnTo>
                  <a:pt x="12971" y="361"/>
                </a:lnTo>
                <a:cubicBezTo>
                  <a:pt x="12971" y="156"/>
                  <a:pt x="12817" y="1"/>
                  <a:pt x="12611" y="1"/>
                </a:cubicBezTo>
                <a:lnTo>
                  <a:pt x="11240" y="1"/>
                </a:lnTo>
                <a:cubicBezTo>
                  <a:pt x="11229" y="1"/>
                  <a:pt x="11218" y="0"/>
                  <a:pt x="112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6" name="Google Shape;4026;p207"/>
          <p:cNvGrpSpPr/>
          <p:nvPr/>
        </p:nvGrpSpPr>
        <p:grpSpPr>
          <a:xfrm>
            <a:off x="7844625" y="2026450"/>
            <a:ext cx="284450" cy="308775"/>
            <a:chOff x="7844625" y="2026450"/>
            <a:chExt cx="284450" cy="308775"/>
          </a:xfrm>
        </p:grpSpPr>
        <p:sp>
          <p:nvSpPr>
            <p:cNvPr id="4027" name="Google Shape;4027;p207"/>
            <p:cNvSpPr/>
            <p:nvPr/>
          </p:nvSpPr>
          <p:spPr>
            <a:xfrm>
              <a:off x="7938000" y="2121550"/>
              <a:ext cx="95975" cy="96425"/>
            </a:xfrm>
            <a:custGeom>
              <a:rect b="b" l="l" r="r" t="t"/>
              <a:pathLst>
                <a:path extrusionOk="0" h="3857" w="3839">
                  <a:moveTo>
                    <a:pt x="1920" y="1"/>
                  </a:moveTo>
                  <a:cubicBezTo>
                    <a:pt x="789" y="1"/>
                    <a:pt x="172" y="1303"/>
                    <a:pt x="891" y="2177"/>
                  </a:cubicBezTo>
                  <a:cubicBezTo>
                    <a:pt x="532" y="2348"/>
                    <a:pt x="223" y="2640"/>
                    <a:pt x="0" y="2982"/>
                  </a:cubicBezTo>
                  <a:cubicBezTo>
                    <a:pt x="506" y="3565"/>
                    <a:pt x="1213" y="3856"/>
                    <a:pt x="1920" y="3856"/>
                  </a:cubicBezTo>
                  <a:cubicBezTo>
                    <a:pt x="2626" y="3856"/>
                    <a:pt x="3333" y="3565"/>
                    <a:pt x="3839" y="2982"/>
                  </a:cubicBezTo>
                  <a:cubicBezTo>
                    <a:pt x="3616" y="2640"/>
                    <a:pt x="3307" y="2348"/>
                    <a:pt x="2948" y="2177"/>
                  </a:cubicBezTo>
                  <a:cubicBezTo>
                    <a:pt x="3667" y="1303"/>
                    <a:pt x="3050" y="1"/>
                    <a:pt x="19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07"/>
            <p:cNvSpPr/>
            <p:nvPr/>
          </p:nvSpPr>
          <p:spPr>
            <a:xfrm>
              <a:off x="7844625" y="2026450"/>
              <a:ext cx="284450" cy="308775"/>
            </a:xfrm>
            <a:custGeom>
              <a:rect b="b" l="l" r="r" t="t"/>
              <a:pathLst>
                <a:path extrusionOk="0" h="12351" w="11378">
                  <a:moveTo>
                    <a:pt x="5629" y="1873"/>
                  </a:moveTo>
                  <a:cubicBezTo>
                    <a:pt x="7301" y="1873"/>
                    <a:pt x="8910" y="3170"/>
                    <a:pt x="8910" y="5141"/>
                  </a:cubicBezTo>
                  <a:cubicBezTo>
                    <a:pt x="8910" y="6940"/>
                    <a:pt x="7454" y="8380"/>
                    <a:pt x="5655" y="8397"/>
                  </a:cubicBezTo>
                  <a:cubicBezTo>
                    <a:pt x="2759" y="8397"/>
                    <a:pt x="1302" y="4884"/>
                    <a:pt x="3359" y="2828"/>
                  </a:cubicBezTo>
                  <a:cubicBezTo>
                    <a:pt x="4018" y="2169"/>
                    <a:pt x="4830" y="1873"/>
                    <a:pt x="5629" y="1873"/>
                  </a:cubicBezTo>
                  <a:close/>
                  <a:moveTo>
                    <a:pt x="5727" y="1"/>
                  </a:moveTo>
                  <a:cubicBezTo>
                    <a:pt x="4391" y="1"/>
                    <a:pt x="3055" y="511"/>
                    <a:pt x="2039" y="1526"/>
                  </a:cubicBezTo>
                  <a:cubicBezTo>
                    <a:pt x="34" y="3531"/>
                    <a:pt x="0" y="6769"/>
                    <a:pt x="1971" y="8808"/>
                  </a:cubicBezTo>
                  <a:lnTo>
                    <a:pt x="5398" y="12235"/>
                  </a:lnTo>
                  <a:cubicBezTo>
                    <a:pt x="5475" y="12312"/>
                    <a:pt x="5569" y="12351"/>
                    <a:pt x="5661" y="12351"/>
                  </a:cubicBezTo>
                  <a:cubicBezTo>
                    <a:pt x="5753" y="12351"/>
                    <a:pt x="5843" y="12312"/>
                    <a:pt x="5912" y="12235"/>
                  </a:cubicBezTo>
                  <a:lnTo>
                    <a:pt x="9338" y="8808"/>
                  </a:lnTo>
                  <a:cubicBezTo>
                    <a:pt x="11377" y="6786"/>
                    <a:pt x="11377" y="3496"/>
                    <a:pt x="9338" y="1457"/>
                  </a:cubicBezTo>
                  <a:cubicBezTo>
                    <a:pt x="8332" y="485"/>
                    <a:pt x="7029" y="1"/>
                    <a:pt x="5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9" name="Google Shape;4029;p207"/>
          <p:cNvGrpSpPr/>
          <p:nvPr/>
        </p:nvGrpSpPr>
        <p:grpSpPr>
          <a:xfrm>
            <a:off x="1061550" y="2699400"/>
            <a:ext cx="212475" cy="310175"/>
            <a:chOff x="1061550" y="2699400"/>
            <a:chExt cx="212475" cy="310175"/>
          </a:xfrm>
        </p:grpSpPr>
        <p:sp>
          <p:nvSpPr>
            <p:cNvPr id="4030" name="Google Shape;4030;p207"/>
            <p:cNvSpPr/>
            <p:nvPr/>
          </p:nvSpPr>
          <p:spPr>
            <a:xfrm>
              <a:off x="1061550" y="2824075"/>
              <a:ext cx="212475" cy="185500"/>
            </a:xfrm>
            <a:custGeom>
              <a:rect b="b" l="l" r="r" t="t"/>
              <a:pathLst>
                <a:path extrusionOk="0" h="7420" w="8499">
                  <a:moveTo>
                    <a:pt x="3890" y="2776"/>
                  </a:moveTo>
                  <a:lnTo>
                    <a:pt x="3890" y="5517"/>
                  </a:lnTo>
                  <a:lnTo>
                    <a:pt x="3873" y="5517"/>
                  </a:lnTo>
                  <a:lnTo>
                    <a:pt x="3187" y="4129"/>
                  </a:lnTo>
                  <a:lnTo>
                    <a:pt x="2673" y="3118"/>
                  </a:lnTo>
                  <a:cubicBezTo>
                    <a:pt x="3050" y="2930"/>
                    <a:pt x="3461" y="2810"/>
                    <a:pt x="3890" y="2776"/>
                  </a:cubicBezTo>
                  <a:close/>
                  <a:moveTo>
                    <a:pt x="4609" y="2776"/>
                  </a:moveTo>
                  <a:cubicBezTo>
                    <a:pt x="5021" y="2810"/>
                    <a:pt x="5432" y="2930"/>
                    <a:pt x="5809" y="3118"/>
                  </a:cubicBezTo>
                  <a:lnTo>
                    <a:pt x="4609" y="5517"/>
                  </a:lnTo>
                  <a:lnTo>
                    <a:pt x="4609" y="2776"/>
                  </a:lnTo>
                  <a:close/>
                  <a:moveTo>
                    <a:pt x="549" y="0"/>
                  </a:moveTo>
                  <a:lnTo>
                    <a:pt x="549" y="0"/>
                  </a:lnTo>
                  <a:cubicBezTo>
                    <a:pt x="874" y="1028"/>
                    <a:pt x="1594" y="1902"/>
                    <a:pt x="2570" y="2365"/>
                  </a:cubicBezTo>
                  <a:cubicBezTo>
                    <a:pt x="2382" y="2450"/>
                    <a:pt x="2194" y="2553"/>
                    <a:pt x="2022" y="2656"/>
                  </a:cubicBezTo>
                  <a:cubicBezTo>
                    <a:pt x="754" y="3427"/>
                    <a:pt x="0" y="4798"/>
                    <a:pt x="0" y="6288"/>
                  </a:cubicBezTo>
                  <a:lnTo>
                    <a:pt x="0" y="7059"/>
                  </a:lnTo>
                  <a:cubicBezTo>
                    <a:pt x="0" y="7265"/>
                    <a:pt x="155" y="7419"/>
                    <a:pt x="360" y="7419"/>
                  </a:cubicBezTo>
                  <a:lnTo>
                    <a:pt x="8139" y="7419"/>
                  </a:lnTo>
                  <a:cubicBezTo>
                    <a:pt x="8345" y="7419"/>
                    <a:pt x="8499" y="7265"/>
                    <a:pt x="8499" y="7059"/>
                  </a:cubicBezTo>
                  <a:lnTo>
                    <a:pt x="8499" y="6288"/>
                  </a:lnTo>
                  <a:cubicBezTo>
                    <a:pt x="8499" y="5552"/>
                    <a:pt x="8310" y="4815"/>
                    <a:pt x="7951" y="4181"/>
                  </a:cubicBezTo>
                  <a:cubicBezTo>
                    <a:pt x="7488" y="3375"/>
                    <a:pt x="6768" y="2742"/>
                    <a:pt x="5929" y="2365"/>
                  </a:cubicBezTo>
                  <a:cubicBezTo>
                    <a:pt x="6888" y="1902"/>
                    <a:pt x="7625" y="1045"/>
                    <a:pt x="7951" y="17"/>
                  </a:cubicBezTo>
                  <a:lnTo>
                    <a:pt x="7951" y="17"/>
                  </a:lnTo>
                  <a:cubicBezTo>
                    <a:pt x="7403" y="565"/>
                    <a:pt x="6679" y="847"/>
                    <a:pt x="5953" y="847"/>
                  </a:cubicBezTo>
                  <a:cubicBezTo>
                    <a:pt x="5361" y="847"/>
                    <a:pt x="4767" y="659"/>
                    <a:pt x="4267" y="274"/>
                  </a:cubicBezTo>
                  <a:cubicBezTo>
                    <a:pt x="3758" y="660"/>
                    <a:pt x="3155" y="851"/>
                    <a:pt x="2556" y="851"/>
                  </a:cubicBezTo>
                  <a:cubicBezTo>
                    <a:pt x="1823" y="851"/>
                    <a:pt x="1095" y="565"/>
                    <a:pt x="5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07"/>
            <p:cNvSpPr/>
            <p:nvPr/>
          </p:nvSpPr>
          <p:spPr>
            <a:xfrm>
              <a:off x="1083825" y="2699400"/>
              <a:ext cx="167925" cy="48875"/>
            </a:xfrm>
            <a:custGeom>
              <a:rect b="b" l="l" r="r" t="t"/>
              <a:pathLst>
                <a:path extrusionOk="0" h="1955" w="6717">
                  <a:moveTo>
                    <a:pt x="3352" y="1"/>
                  </a:moveTo>
                  <a:cubicBezTo>
                    <a:pt x="2044" y="1"/>
                    <a:pt x="737" y="652"/>
                    <a:pt x="0" y="1954"/>
                  </a:cubicBezTo>
                  <a:lnTo>
                    <a:pt x="6717" y="1954"/>
                  </a:lnTo>
                  <a:cubicBezTo>
                    <a:pt x="5972" y="652"/>
                    <a:pt x="4661" y="1"/>
                    <a:pt x="3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07"/>
            <p:cNvSpPr/>
            <p:nvPr/>
          </p:nvSpPr>
          <p:spPr>
            <a:xfrm>
              <a:off x="1073550" y="2766225"/>
              <a:ext cx="188500" cy="60950"/>
            </a:xfrm>
            <a:custGeom>
              <a:rect b="b" l="l" r="r" t="t"/>
              <a:pathLst>
                <a:path extrusionOk="0" h="2438" w="7540">
                  <a:moveTo>
                    <a:pt x="360" y="1"/>
                  </a:moveTo>
                  <a:cubicBezTo>
                    <a:pt x="171" y="1"/>
                    <a:pt x="0" y="172"/>
                    <a:pt x="0" y="378"/>
                  </a:cubicBezTo>
                  <a:cubicBezTo>
                    <a:pt x="0" y="1509"/>
                    <a:pt x="925" y="2434"/>
                    <a:pt x="2073" y="2434"/>
                  </a:cubicBezTo>
                  <a:cubicBezTo>
                    <a:pt x="2742" y="2434"/>
                    <a:pt x="3393" y="2108"/>
                    <a:pt x="3787" y="1543"/>
                  </a:cubicBezTo>
                  <a:cubicBezTo>
                    <a:pt x="4207" y="2161"/>
                    <a:pt x="4834" y="2438"/>
                    <a:pt x="5455" y="2438"/>
                  </a:cubicBezTo>
                  <a:cubicBezTo>
                    <a:pt x="6505" y="2438"/>
                    <a:pt x="7539" y="1648"/>
                    <a:pt x="7539" y="378"/>
                  </a:cubicBezTo>
                  <a:cubicBezTo>
                    <a:pt x="7539" y="172"/>
                    <a:pt x="7385" y="1"/>
                    <a:pt x="7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3" name="Google Shape;4033;p207"/>
          <p:cNvGrpSpPr/>
          <p:nvPr/>
        </p:nvGrpSpPr>
        <p:grpSpPr>
          <a:xfrm>
            <a:off x="1773050" y="2699400"/>
            <a:ext cx="310150" cy="310175"/>
            <a:chOff x="1773050" y="2699400"/>
            <a:chExt cx="310150" cy="310175"/>
          </a:xfrm>
        </p:grpSpPr>
        <p:sp>
          <p:nvSpPr>
            <p:cNvPr id="4034" name="Google Shape;4034;p207"/>
            <p:cNvSpPr/>
            <p:nvPr/>
          </p:nvSpPr>
          <p:spPr>
            <a:xfrm>
              <a:off x="1821875" y="2699400"/>
              <a:ext cx="91275" cy="261750"/>
            </a:xfrm>
            <a:custGeom>
              <a:rect b="b" l="l" r="r" t="t"/>
              <a:pathLst>
                <a:path extrusionOk="0" h="10470" w="3651">
                  <a:moveTo>
                    <a:pt x="1337" y="1"/>
                  </a:moveTo>
                  <a:cubicBezTo>
                    <a:pt x="601" y="1"/>
                    <a:pt x="1" y="601"/>
                    <a:pt x="1" y="1337"/>
                  </a:cubicBezTo>
                  <a:lnTo>
                    <a:pt x="1" y="9134"/>
                  </a:lnTo>
                  <a:cubicBezTo>
                    <a:pt x="1" y="9870"/>
                    <a:pt x="601" y="10470"/>
                    <a:pt x="1337" y="10470"/>
                  </a:cubicBezTo>
                  <a:lnTo>
                    <a:pt x="2314" y="10470"/>
                  </a:lnTo>
                  <a:cubicBezTo>
                    <a:pt x="3051" y="10470"/>
                    <a:pt x="3633" y="9870"/>
                    <a:pt x="3650" y="9134"/>
                  </a:cubicBezTo>
                  <a:lnTo>
                    <a:pt x="3650" y="1337"/>
                  </a:lnTo>
                  <a:cubicBezTo>
                    <a:pt x="3633" y="601"/>
                    <a:pt x="3051" y="1"/>
                    <a:pt x="2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07"/>
            <p:cNvSpPr/>
            <p:nvPr/>
          </p:nvSpPr>
          <p:spPr>
            <a:xfrm>
              <a:off x="1961525" y="2723825"/>
              <a:ext cx="121675" cy="48425"/>
            </a:xfrm>
            <a:custGeom>
              <a:rect b="b" l="l" r="r" t="t"/>
              <a:pathLst>
                <a:path extrusionOk="0" h="1937" w="4867">
                  <a:moveTo>
                    <a:pt x="1" y="1"/>
                  </a:moveTo>
                  <a:lnTo>
                    <a:pt x="1" y="1337"/>
                  </a:lnTo>
                  <a:cubicBezTo>
                    <a:pt x="1" y="1680"/>
                    <a:pt x="275" y="1937"/>
                    <a:pt x="617" y="1937"/>
                  </a:cubicBezTo>
                  <a:lnTo>
                    <a:pt x="4867" y="1937"/>
                  </a:lnTo>
                  <a:lnTo>
                    <a:pt x="4867" y="1337"/>
                  </a:lnTo>
                  <a:cubicBezTo>
                    <a:pt x="4867" y="600"/>
                    <a:pt x="4267" y="1"/>
                    <a:pt x="3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07"/>
            <p:cNvSpPr/>
            <p:nvPr/>
          </p:nvSpPr>
          <p:spPr>
            <a:xfrm>
              <a:off x="1773050" y="2723825"/>
              <a:ext cx="310150" cy="285750"/>
            </a:xfrm>
            <a:custGeom>
              <a:rect b="b" l="l" r="r" t="t"/>
              <a:pathLst>
                <a:path extrusionOk="0" h="11430" w="12406">
                  <a:moveTo>
                    <a:pt x="7899" y="4079"/>
                  </a:moveTo>
                  <a:cubicBezTo>
                    <a:pt x="8002" y="4079"/>
                    <a:pt x="8088" y="4130"/>
                    <a:pt x="8156" y="4199"/>
                  </a:cubicBezTo>
                  <a:cubicBezTo>
                    <a:pt x="8225" y="4267"/>
                    <a:pt x="8276" y="4353"/>
                    <a:pt x="8276" y="4456"/>
                  </a:cubicBezTo>
                  <a:cubicBezTo>
                    <a:pt x="8276" y="4644"/>
                    <a:pt x="8105" y="4815"/>
                    <a:pt x="7899" y="4815"/>
                  </a:cubicBezTo>
                  <a:cubicBezTo>
                    <a:pt x="7711" y="4815"/>
                    <a:pt x="7540" y="4644"/>
                    <a:pt x="7540" y="4456"/>
                  </a:cubicBezTo>
                  <a:cubicBezTo>
                    <a:pt x="7540" y="4353"/>
                    <a:pt x="7574" y="4267"/>
                    <a:pt x="7642" y="4199"/>
                  </a:cubicBezTo>
                  <a:cubicBezTo>
                    <a:pt x="7711" y="4130"/>
                    <a:pt x="7814" y="4079"/>
                    <a:pt x="7899" y="4079"/>
                  </a:cubicBezTo>
                  <a:close/>
                  <a:moveTo>
                    <a:pt x="9373" y="4079"/>
                  </a:moveTo>
                  <a:cubicBezTo>
                    <a:pt x="9459" y="4079"/>
                    <a:pt x="9562" y="4130"/>
                    <a:pt x="9630" y="4199"/>
                  </a:cubicBezTo>
                  <a:cubicBezTo>
                    <a:pt x="9699" y="4267"/>
                    <a:pt x="9733" y="4353"/>
                    <a:pt x="9733" y="4456"/>
                  </a:cubicBezTo>
                  <a:cubicBezTo>
                    <a:pt x="9733" y="4644"/>
                    <a:pt x="9562" y="4815"/>
                    <a:pt x="9373" y="4815"/>
                  </a:cubicBezTo>
                  <a:cubicBezTo>
                    <a:pt x="9270" y="4815"/>
                    <a:pt x="9185" y="4781"/>
                    <a:pt x="9116" y="4713"/>
                  </a:cubicBezTo>
                  <a:cubicBezTo>
                    <a:pt x="9047" y="4644"/>
                    <a:pt x="8996" y="4541"/>
                    <a:pt x="8996" y="4456"/>
                  </a:cubicBezTo>
                  <a:cubicBezTo>
                    <a:pt x="8996" y="4353"/>
                    <a:pt x="9047" y="4267"/>
                    <a:pt x="9116" y="4199"/>
                  </a:cubicBezTo>
                  <a:cubicBezTo>
                    <a:pt x="9185" y="4130"/>
                    <a:pt x="9270" y="4079"/>
                    <a:pt x="9373" y="4079"/>
                  </a:cubicBezTo>
                  <a:close/>
                  <a:moveTo>
                    <a:pt x="10829" y="4083"/>
                  </a:moveTo>
                  <a:cubicBezTo>
                    <a:pt x="10924" y="4083"/>
                    <a:pt x="11018" y="4121"/>
                    <a:pt x="11086" y="4199"/>
                  </a:cubicBezTo>
                  <a:cubicBezTo>
                    <a:pt x="11155" y="4267"/>
                    <a:pt x="11189" y="4353"/>
                    <a:pt x="11189" y="4456"/>
                  </a:cubicBezTo>
                  <a:cubicBezTo>
                    <a:pt x="11189" y="4541"/>
                    <a:pt x="11155" y="4644"/>
                    <a:pt x="11086" y="4713"/>
                  </a:cubicBezTo>
                  <a:cubicBezTo>
                    <a:pt x="11018" y="4781"/>
                    <a:pt x="10932" y="4815"/>
                    <a:pt x="10829" y="4815"/>
                  </a:cubicBezTo>
                  <a:cubicBezTo>
                    <a:pt x="10624" y="4815"/>
                    <a:pt x="10470" y="4644"/>
                    <a:pt x="10470" y="4456"/>
                  </a:cubicBezTo>
                  <a:cubicBezTo>
                    <a:pt x="10470" y="4353"/>
                    <a:pt x="10504" y="4267"/>
                    <a:pt x="10572" y="4199"/>
                  </a:cubicBezTo>
                  <a:cubicBezTo>
                    <a:pt x="10641" y="4121"/>
                    <a:pt x="10735" y="4083"/>
                    <a:pt x="10829" y="4083"/>
                  </a:cubicBezTo>
                  <a:close/>
                  <a:moveTo>
                    <a:pt x="7899" y="5638"/>
                  </a:moveTo>
                  <a:cubicBezTo>
                    <a:pt x="8105" y="5638"/>
                    <a:pt x="8276" y="5809"/>
                    <a:pt x="8276" y="6015"/>
                  </a:cubicBezTo>
                  <a:cubicBezTo>
                    <a:pt x="8276" y="6100"/>
                    <a:pt x="8225" y="6203"/>
                    <a:pt x="8156" y="6272"/>
                  </a:cubicBezTo>
                  <a:cubicBezTo>
                    <a:pt x="8088" y="6340"/>
                    <a:pt x="8002" y="6375"/>
                    <a:pt x="7899" y="6375"/>
                  </a:cubicBezTo>
                  <a:cubicBezTo>
                    <a:pt x="7711" y="6375"/>
                    <a:pt x="7540" y="6203"/>
                    <a:pt x="7540" y="6015"/>
                  </a:cubicBezTo>
                  <a:cubicBezTo>
                    <a:pt x="7540" y="5809"/>
                    <a:pt x="7711" y="5638"/>
                    <a:pt x="7899" y="5638"/>
                  </a:cubicBezTo>
                  <a:close/>
                  <a:moveTo>
                    <a:pt x="9373" y="5638"/>
                  </a:moveTo>
                  <a:cubicBezTo>
                    <a:pt x="9562" y="5638"/>
                    <a:pt x="9733" y="5809"/>
                    <a:pt x="9733" y="6015"/>
                  </a:cubicBezTo>
                  <a:cubicBezTo>
                    <a:pt x="9733" y="6203"/>
                    <a:pt x="9562" y="6375"/>
                    <a:pt x="9373" y="6375"/>
                  </a:cubicBezTo>
                  <a:cubicBezTo>
                    <a:pt x="9270" y="6375"/>
                    <a:pt x="9185" y="6323"/>
                    <a:pt x="9116" y="6255"/>
                  </a:cubicBezTo>
                  <a:cubicBezTo>
                    <a:pt x="9047" y="6203"/>
                    <a:pt x="8996" y="6100"/>
                    <a:pt x="8996" y="6015"/>
                  </a:cubicBezTo>
                  <a:cubicBezTo>
                    <a:pt x="8996" y="5912"/>
                    <a:pt x="9047" y="5826"/>
                    <a:pt x="9116" y="5741"/>
                  </a:cubicBezTo>
                  <a:cubicBezTo>
                    <a:pt x="9185" y="5689"/>
                    <a:pt x="9270" y="5638"/>
                    <a:pt x="9373" y="5638"/>
                  </a:cubicBezTo>
                  <a:close/>
                  <a:moveTo>
                    <a:pt x="10829" y="5638"/>
                  </a:moveTo>
                  <a:cubicBezTo>
                    <a:pt x="11035" y="5638"/>
                    <a:pt x="11189" y="5809"/>
                    <a:pt x="11189" y="6015"/>
                  </a:cubicBezTo>
                  <a:cubicBezTo>
                    <a:pt x="11189" y="6100"/>
                    <a:pt x="11155" y="6203"/>
                    <a:pt x="11086" y="6272"/>
                  </a:cubicBezTo>
                  <a:cubicBezTo>
                    <a:pt x="11018" y="6340"/>
                    <a:pt x="10924" y="6375"/>
                    <a:pt x="10829" y="6375"/>
                  </a:cubicBezTo>
                  <a:cubicBezTo>
                    <a:pt x="10735" y="6375"/>
                    <a:pt x="10641" y="6340"/>
                    <a:pt x="10572" y="6272"/>
                  </a:cubicBezTo>
                  <a:cubicBezTo>
                    <a:pt x="10504" y="6203"/>
                    <a:pt x="10470" y="6100"/>
                    <a:pt x="10470" y="6015"/>
                  </a:cubicBezTo>
                  <a:cubicBezTo>
                    <a:pt x="10470" y="5912"/>
                    <a:pt x="10504" y="5826"/>
                    <a:pt x="10572" y="5758"/>
                  </a:cubicBezTo>
                  <a:cubicBezTo>
                    <a:pt x="10641" y="5689"/>
                    <a:pt x="10727" y="5638"/>
                    <a:pt x="10829" y="5638"/>
                  </a:cubicBezTo>
                  <a:close/>
                  <a:moveTo>
                    <a:pt x="7899" y="7197"/>
                  </a:moveTo>
                  <a:cubicBezTo>
                    <a:pt x="8105" y="7197"/>
                    <a:pt x="8276" y="7368"/>
                    <a:pt x="8276" y="7574"/>
                  </a:cubicBezTo>
                  <a:cubicBezTo>
                    <a:pt x="8276" y="7660"/>
                    <a:pt x="8225" y="7762"/>
                    <a:pt x="8156" y="7831"/>
                  </a:cubicBezTo>
                  <a:cubicBezTo>
                    <a:pt x="8088" y="7882"/>
                    <a:pt x="8002" y="7934"/>
                    <a:pt x="7899" y="7934"/>
                  </a:cubicBezTo>
                  <a:cubicBezTo>
                    <a:pt x="7711" y="7934"/>
                    <a:pt x="7540" y="7762"/>
                    <a:pt x="7540" y="7574"/>
                  </a:cubicBezTo>
                  <a:cubicBezTo>
                    <a:pt x="7540" y="7368"/>
                    <a:pt x="7711" y="7197"/>
                    <a:pt x="7899" y="7197"/>
                  </a:cubicBezTo>
                  <a:close/>
                  <a:moveTo>
                    <a:pt x="9373" y="7197"/>
                  </a:moveTo>
                  <a:cubicBezTo>
                    <a:pt x="9562" y="7197"/>
                    <a:pt x="9733" y="7368"/>
                    <a:pt x="9733" y="7557"/>
                  </a:cubicBezTo>
                  <a:cubicBezTo>
                    <a:pt x="9733" y="7762"/>
                    <a:pt x="9562" y="7934"/>
                    <a:pt x="9373" y="7934"/>
                  </a:cubicBezTo>
                  <a:cubicBezTo>
                    <a:pt x="9270" y="7934"/>
                    <a:pt x="9185" y="7882"/>
                    <a:pt x="9116" y="7814"/>
                  </a:cubicBezTo>
                  <a:cubicBezTo>
                    <a:pt x="9047" y="7762"/>
                    <a:pt x="8996" y="7660"/>
                    <a:pt x="8996" y="7557"/>
                  </a:cubicBezTo>
                  <a:cubicBezTo>
                    <a:pt x="8996" y="7471"/>
                    <a:pt x="9047" y="7368"/>
                    <a:pt x="9116" y="7300"/>
                  </a:cubicBezTo>
                  <a:cubicBezTo>
                    <a:pt x="9185" y="7248"/>
                    <a:pt x="9270" y="7197"/>
                    <a:pt x="9373" y="7197"/>
                  </a:cubicBezTo>
                  <a:close/>
                  <a:moveTo>
                    <a:pt x="10829" y="7201"/>
                  </a:moveTo>
                  <a:cubicBezTo>
                    <a:pt x="10924" y="7201"/>
                    <a:pt x="11018" y="7240"/>
                    <a:pt x="11086" y="7317"/>
                  </a:cubicBezTo>
                  <a:cubicBezTo>
                    <a:pt x="11155" y="7368"/>
                    <a:pt x="11189" y="7471"/>
                    <a:pt x="11189" y="7574"/>
                  </a:cubicBezTo>
                  <a:cubicBezTo>
                    <a:pt x="11189" y="7660"/>
                    <a:pt x="11155" y="7762"/>
                    <a:pt x="11086" y="7831"/>
                  </a:cubicBezTo>
                  <a:cubicBezTo>
                    <a:pt x="11018" y="7900"/>
                    <a:pt x="10924" y="7934"/>
                    <a:pt x="10829" y="7934"/>
                  </a:cubicBezTo>
                  <a:cubicBezTo>
                    <a:pt x="10735" y="7934"/>
                    <a:pt x="10641" y="7900"/>
                    <a:pt x="10572" y="7831"/>
                  </a:cubicBezTo>
                  <a:cubicBezTo>
                    <a:pt x="10504" y="7762"/>
                    <a:pt x="10470" y="7660"/>
                    <a:pt x="10470" y="7574"/>
                  </a:cubicBezTo>
                  <a:cubicBezTo>
                    <a:pt x="10470" y="7471"/>
                    <a:pt x="10504" y="7368"/>
                    <a:pt x="10572" y="7317"/>
                  </a:cubicBezTo>
                  <a:cubicBezTo>
                    <a:pt x="10641" y="7240"/>
                    <a:pt x="10735" y="7201"/>
                    <a:pt x="10829" y="7201"/>
                  </a:cubicBezTo>
                  <a:close/>
                  <a:moveTo>
                    <a:pt x="10829" y="8756"/>
                  </a:moveTo>
                  <a:cubicBezTo>
                    <a:pt x="11035" y="8756"/>
                    <a:pt x="11189" y="8928"/>
                    <a:pt x="11189" y="9116"/>
                  </a:cubicBezTo>
                  <a:cubicBezTo>
                    <a:pt x="11189" y="9219"/>
                    <a:pt x="11155" y="9305"/>
                    <a:pt x="11086" y="9373"/>
                  </a:cubicBezTo>
                  <a:cubicBezTo>
                    <a:pt x="11018" y="9450"/>
                    <a:pt x="10924" y="9489"/>
                    <a:pt x="10829" y="9489"/>
                  </a:cubicBezTo>
                  <a:cubicBezTo>
                    <a:pt x="10735" y="9489"/>
                    <a:pt x="10641" y="9450"/>
                    <a:pt x="10572" y="9373"/>
                  </a:cubicBezTo>
                  <a:cubicBezTo>
                    <a:pt x="10504" y="9305"/>
                    <a:pt x="10470" y="9219"/>
                    <a:pt x="10470" y="9116"/>
                  </a:cubicBezTo>
                  <a:cubicBezTo>
                    <a:pt x="10470" y="9030"/>
                    <a:pt x="10504" y="8928"/>
                    <a:pt x="10572" y="8859"/>
                  </a:cubicBezTo>
                  <a:cubicBezTo>
                    <a:pt x="10641" y="8790"/>
                    <a:pt x="10727" y="8756"/>
                    <a:pt x="10829" y="8756"/>
                  </a:cubicBezTo>
                  <a:close/>
                  <a:moveTo>
                    <a:pt x="7899" y="8756"/>
                  </a:moveTo>
                  <a:cubicBezTo>
                    <a:pt x="8002" y="8756"/>
                    <a:pt x="8088" y="8790"/>
                    <a:pt x="8156" y="8859"/>
                  </a:cubicBezTo>
                  <a:cubicBezTo>
                    <a:pt x="8225" y="8928"/>
                    <a:pt x="8276" y="9030"/>
                    <a:pt x="8276" y="9116"/>
                  </a:cubicBezTo>
                  <a:cubicBezTo>
                    <a:pt x="8276" y="9219"/>
                    <a:pt x="8225" y="9305"/>
                    <a:pt x="8156" y="9373"/>
                  </a:cubicBezTo>
                  <a:cubicBezTo>
                    <a:pt x="8088" y="9442"/>
                    <a:pt x="8002" y="9493"/>
                    <a:pt x="7899" y="9493"/>
                  </a:cubicBezTo>
                  <a:cubicBezTo>
                    <a:pt x="7711" y="9493"/>
                    <a:pt x="7540" y="9322"/>
                    <a:pt x="7540" y="9116"/>
                  </a:cubicBezTo>
                  <a:cubicBezTo>
                    <a:pt x="7540" y="9030"/>
                    <a:pt x="7574" y="8928"/>
                    <a:pt x="7642" y="8859"/>
                  </a:cubicBezTo>
                  <a:cubicBezTo>
                    <a:pt x="7711" y="8790"/>
                    <a:pt x="7814" y="8756"/>
                    <a:pt x="7899" y="8756"/>
                  </a:cubicBezTo>
                  <a:close/>
                  <a:moveTo>
                    <a:pt x="9373" y="8756"/>
                  </a:moveTo>
                  <a:cubicBezTo>
                    <a:pt x="9459" y="8756"/>
                    <a:pt x="9562" y="8790"/>
                    <a:pt x="9630" y="8859"/>
                  </a:cubicBezTo>
                  <a:cubicBezTo>
                    <a:pt x="9699" y="8928"/>
                    <a:pt x="9733" y="9030"/>
                    <a:pt x="9733" y="9116"/>
                  </a:cubicBezTo>
                  <a:cubicBezTo>
                    <a:pt x="9733" y="9322"/>
                    <a:pt x="9562" y="9493"/>
                    <a:pt x="9373" y="9493"/>
                  </a:cubicBezTo>
                  <a:cubicBezTo>
                    <a:pt x="9270" y="9493"/>
                    <a:pt x="9185" y="9442"/>
                    <a:pt x="9116" y="9373"/>
                  </a:cubicBezTo>
                  <a:cubicBezTo>
                    <a:pt x="9047" y="9305"/>
                    <a:pt x="8996" y="9219"/>
                    <a:pt x="8996" y="9116"/>
                  </a:cubicBezTo>
                  <a:cubicBezTo>
                    <a:pt x="8996" y="9030"/>
                    <a:pt x="9047" y="8928"/>
                    <a:pt x="9116" y="8859"/>
                  </a:cubicBezTo>
                  <a:cubicBezTo>
                    <a:pt x="9185" y="8790"/>
                    <a:pt x="9270" y="8756"/>
                    <a:pt x="9373" y="8756"/>
                  </a:cubicBezTo>
                  <a:close/>
                  <a:moveTo>
                    <a:pt x="6289" y="1"/>
                  </a:moveTo>
                  <a:cubicBezTo>
                    <a:pt x="6306" y="121"/>
                    <a:pt x="6323" y="240"/>
                    <a:pt x="6323" y="360"/>
                  </a:cubicBezTo>
                  <a:lnTo>
                    <a:pt x="6323" y="8157"/>
                  </a:lnTo>
                  <a:cubicBezTo>
                    <a:pt x="6323" y="9287"/>
                    <a:pt x="5398" y="10213"/>
                    <a:pt x="4267" y="10213"/>
                  </a:cubicBezTo>
                  <a:lnTo>
                    <a:pt x="3290" y="10213"/>
                  </a:lnTo>
                  <a:cubicBezTo>
                    <a:pt x="2142" y="10213"/>
                    <a:pt x="1217" y="9287"/>
                    <a:pt x="1217" y="8157"/>
                  </a:cubicBezTo>
                  <a:lnTo>
                    <a:pt x="1217" y="360"/>
                  </a:lnTo>
                  <a:cubicBezTo>
                    <a:pt x="1217" y="240"/>
                    <a:pt x="1234" y="121"/>
                    <a:pt x="1251" y="1"/>
                  </a:cubicBezTo>
                  <a:lnTo>
                    <a:pt x="1251" y="1"/>
                  </a:lnTo>
                  <a:cubicBezTo>
                    <a:pt x="549" y="52"/>
                    <a:pt x="1" y="635"/>
                    <a:pt x="1" y="1337"/>
                  </a:cubicBezTo>
                  <a:lnTo>
                    <a:pt x="1" y="10093"/>
                  </a:lnTo>
                  <a:cubicBezTo>
                    <a:pt x="1" y="10829"/>
                    <a:pt x="600" y="11429"/>
                    <a:pt x="1337" y="11429"/>
                  </a:cubicBezTo>
                  <a:lnTo>
                    <a:pt x="11069" y="11429"/>
                  </a:lnTo>
                  <a:cubicBezTo>
                    <a:pt x="11806" y="11429"/>
                    <a:pt x="12406" y="10829"/>
                    <a:pt x="12406" y="10093"/>
                  </a:cubicBezTo>
                  <a:lnTo>
                    <a:pt x="12406" y="2674"/>
                  </a:lnTo>
                  <a:lnTo>
                    <a:pt x="8156" y="2674"/>
                  </a:lnTo>
                  <a:cubicBezTo>
                    <a:pt x="7420" y="2674"/>
                    <a:pt x="6820" y="2074"/>
                    <a:pt x="6820" y="1337"/>
                  </a:cubicBezTo>
                  <a:lnTo>
                    <a:pt x="68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7" name="Google Shape;4037;p207"/>
          <p:cNvGrpSpPr/>
          <p:nvPr/>
        </p:nvGrpSpPr>
        <p:grpSpPr>
          <a:xfrm>
            <a:off x="2554800" y="2699400"/>
            <a:ext cx="310175" cy="310225"/>
            <a:chOff x="2554800" y="2699400"/>
            <a:chExt cx="310175" cy="310225"/>
          </a:xfrm>
        </p:grpSpPr>
        <p:sp>
          <p:nvSpPr>
            <p:cNvPr id="4038" name="Google Shape;4038;p207"/>
            <p:cNvSpPr/>
            <p:nvPr/>
          </p:nvSpPr>
          <p:spPr>
            <a:xfrm>
              <a:off x="2554800" y="2699400"/>
              <a:ext cx="310175" cy="310225"/>
            </a:xfrm>
            <a:custGeom>
              <a:rect b="b" l="l" r="r" t="t"/>
              <a:pathLst>
                <a:path extrusionOk="0" h="12409" w="12407">
                  <a:moveTo>
                    <a:pt x="11070" y="721"/>
                  </a:moveTo>
                  <a:cubicBezTo>
                    <a:pt x="11412" y="721"/>
                    <a:pt x="11686" y="995"/>
                    <a:pt x="11686" y="1337"/>
                  </a:cubicBezTo>
                  <a:lnTo>
                    <a:pt x="11686" y="9134"/>
                  </a:lnTo>
                  <a:cubicBezTo>
                    <a:pt x="11686" y="9459"/>
                    <a:pt x="11412" y="9733"/>
                    <a:pt x="11070" y="9733"/>
                  </a:cubicBezTo>
                  <a:lnTo>
                    <a:pt x="1337" y="9733"/>
                  </a:lnTo>
                  <a:cubicBezTo>
                    <a:pt x="995" y="9733"/>
                    <a:pt x="738" y="9459"/>
                    <a:pt x="738" y="9134"/>
                  </a:cubicBezTo>
                  <a:lnTo>
                    <a:pt x="738" y="1337"/>
                  </a:lnTo>
                  <a:cubicBezTo>
                    <a:pt x="720" y="995"/>
                    <a:pt x="995" y="721"/>
                    <a:pt x="1337" y="721"/>
                  </a:cubicBezTo>
                  <a:close/>
                  <a:moveTo>
                    <a:pt x="1337" y="1"/>
                  </a:moveTo>
                  <a:cubicBezTo>
                    <a:pt x="600" y="1"/>
                    <a:pt x="1" y="601"/>
                    <a:pt x="1" y="1337"/>
                  </a:cubicBezTo>
                  <a:lnTo>
                    <a:pt x="1" y="9134"/>
                  </a:lnTo>
                  <a:cubicBezTo>
                    <a:pt x="1" y="9870"/>
                    <a:pt x="600" y="10470"/>
                    <a:pt x="1337" y="10470"/>
                  </a:cubicBezTo>
                  <a:lnTo>
                    <a:pt x="4867" y="10470"/>
                  </a:lnTo>
                  <a:lnTo>
                    <a:pt x="4867" y="11687"/>
                  </a:lnTo>
                  <a:lnTo>
                    <a:pt x="4456" y="11687"/>
                  </a:lnTo>
                  <a:cubicBezTo>
                    <a:pt x="4445" y="11686"/>
                    <a:pt x="4434" y="11685"/>
                    <a:pt x="4423" y="11685"/>
                  </a:cubicBezTo>
                  <a:cubicBezTo>
                    <a:pt x="3941" y="11685"/>
                    <a:pt x="3935" y="12409"/>
                    <a:pt x="4408" y="12409"/>
                  </a:cubicBezTo>
                  <a:cubicBezTo>
                    <a:pt x="4423" y="12409"/>
                    <a:pt x="4439" y="12408"/>
                    <a:pt x="4456" y="12406"/>
                  </a:cubicBezTo>
                  <a:lnTo>
                    <a:pt x="7951" y="12406"/>
                  </a:lnTo>
                  <a:cubicBezTo>
                    <a:pt x="7968" y="12408"/>
                    <a:pt x="7983" y="12409"/>
                    <a:pt x="7999" y="12409"/>
                  </a:cubicBezTo>
                  <a:cubicBezTo>
                    <a:pt x="8471" y="12409"/>
                    <a:pt x="8466" y="11685"/>
                    <a:pt x="7984" y="11685"/>
                  </a:cubicBezTo>
                  <a:cubicBezTo>
                    <a:pt x="7973" y="11685"/>
                    <a:pt x="7962" y="11686"/>
                    <a:pt x="7951" y="11687"/>
                  </a:cubicBezTo>
                  <a:lnTo>
                    <a:pt x="7540" y="11687"/>
                  </a:lnTo>
                  <a:lnTo>
                    <a:pt x="7540" y="10470"/>
                  </a:lnTo>
                  <a:lnTo>
                    <a:pt x="11070" y="10470"/>
                  </a:lnTo>
                  <a:cubicBezTo>
                    <a:pt x="11806" y="10470"/>
                    <a:pt x="12406" y="9870"/>
                    <a:pt x="12406" y="9134"/>
                  </a:cubicBezTo>
                  <a:lnTo>
                    <a:pt x="12406" y="1337"/>
                  </a:lnTo>
                  <a:cubicBezTo>
                    <a:pt x="12406" y="601"/>
                    <a:pt x="11806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07"/>
            <p:cNvSpPr/>
            <p:nvPr/>
          </p:nvSpPr>
          <p:spPr>
            <a:xfrm>
              <a:off x="2700875" y="2821075"/>
              <a:ext cx="115675" cy="91250"/>
            </a:xfrm>
            <a:custGeom>
              <a:rect b="b" l="l" r="r" t="t"/>
              <a:pathLst>
                <a:path extrusionOk="0" h="3650" w="4627">
                  <a:moveTo>
                    <a:pt x="4250" y="0"/>
                  </a:moveTo>
                  <a:cubicBezTo>
                    <a:pt x="4061" y="0"/>
                    <a:pt x="3890" y="171"/>
                    <a:pt x="3890" y="360"/>
                  </a:cubicBezTo>
                  <a:lnTo>
                    <a:pt x="3890" y="2913"/>
                  </a:lnTo>
                  <a:lnTo>
                    <a:pt x="2674" y="2913"/>
                  </a:lnTo>
                  <a:lnTo>
                    <a:pt x="2674" y="1337"/>
                  </a:lnTo>
                  <a:cubicBezTo>
                    <a:pt x="2691" y="1071"/>
                    <a:pt x="2498" y="938"/>
                    <a:pt x="2307" y="938"/>
                  </a:cubicBezTo>
                  <a:cubicBezTo>
                    <a:pt x="2117" y="938"/>
                    <a:pt x="1928" y="1071"/>
                    <a:pt x="1954" y="1337"/>
                  </a:cubicBezTo>
                  <a:lnTo>
                    <a:pt x="1954" y="2913"/>
                  </a:lnTo>
                  <a:lnTo>
                    <a:pt x="720" y="2913"/>
                  </a:lnTo>
                  <a:lnTo>
                    <a:pt x="720" y="2296"/>
                  </a:lnTo>
                  <a:cubicBezTo>
                    <a:pt x="720" y="2056"/>
                    <a:pt x="540" y="1936"/>
                    <a:pt x="360" y="1936"/>
                  </a:cubicBezTo>
                  <a:cubicBezTo>
                    <a:pt x="180" y="1936"/>
                    <a:pt x="1" y="2056"/>
                    <a:pt x="1" y="2296"/>
                  </a:cubicBezTo>
                  <a:lnTo>
                    <a:pt x="1" y="3273"/>
                  </a:lnTo>
                  <a:cubicBezTo>
                    <a:pt x="1" y="3478"/>
                    <a:pt x="155" y="3650"/>
                    <a:pt x="360" y="3650"/>
                  </a:cubicBezTo>
                  <a:lnTo>
                    <a:pt x="4250" y="3650"/>
                  </a:lnTo>
                  <a:cubicBezTo>
                    <a:pt x="4456" y="3650"/>
                    <a:pt x="4627" y="3478"/>
                    <a:pt x="4627" y="3273"/>
                  </a:cubicBezTo>
                  <a:lnTo>
                    <a:pt x="4627" y="360"/>
                  </a:lnTo>
                  <a:cubicBezTo>
                    <a:pt x="4627" y="171"/>
                    <a:pt x="4456" y="0"/>
                    <a:pt x="4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07"/>
            <p:cNvSpPr/>
            <p:nvPr/>
          </p:nvSpPr>
          <p:spPr>
            <a:xfrm>
              <a:off x="2747575" y="2748175"/>
              <a:ext cx="72575" cy="18100"/>
            </a:xfrm>
            <a:custGeom>
              <a:rect b="b" l="l" r="r" t="t"/>
              <a:pathLst>
                <a:path extrusionOk="0" h="724" w="2903">
                  <a:moveTo>
                    <a:pt x="2430" y="1"/>
                  </a:moveTo>
                  <a:cubicBezTo>
                    <a:pt x="2414" y="1"/>
                    <a:pt x="2398" y="2"/>
                    <a:pt x="2382" y="3"/>
                  </a:cubicBezTo>
                  <a:lnTo>
                    <a:pt x="446" y="3"/>
                  </a:lnTo>
                  <a:cubicBezTo>
                    <a:pt x="0" y="38"/>
                    <a:pt x="0" y="689"/>
                    <a:pt x="446" y="723"/>
                  </a:cubicBezTo>
                  <a:lnTo>
                    <a:pt x="2382" y="723"/>
                  </a:lnTo>
                  <a:cubicBezTo>
                    <a:pt x="2393" y="724"/>
                    <a:pt x="2404" y="724"/>
                    <a:pt x="2414" y="724"/>
                  </a:cubicBezTo>
                  <a:cubicBezTo>
                    <a:pt x="2897" y="724"/>
                    <a:pt x="2902" y="1"/>
                    <a:pt x="2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07"/>
            <p:cNvSpPr/>
            <p:nvPr/>
          </p:nvSpPr>
          <p:spPr>
            <a:xfrm>
              <a:off x="2600650" y="2894300"/>
              <a:ext cx="72825" cy="18025"/>
            </a:xfrm>
            <a:custGeom>
              <a:rect b="b" l="l" r="r" t="t"/>
              <a:pathLst>
                <a:path extrusionOk="0" h="721" w="2913">
                  <a:moveTo>
                    <a:pt x="2450" y="1"/>
                  </a:moveTo>
                  <a:cubicBezTo>
                    <a:pt x="2444" y="1"/>
                    <a:pt x="2439" y="1"/>
                    <a:pt x="2433" y="1"/>
                  </a:cubicBezTo>
                  <a:lnTo>
                    <a:pt x="480" y="1"/>
                  </a:lnTo>
                  <a:cubicBezTo>
                    <a:pt x="0" y="1"/>
                    <a:pt x="0" y="721"/>
                    <a:pt x="480" y="721"/>
                  </a:cubicBezTo>
                  <a:lnTo>
                    <a:pt x="2433" y="721"/>
                  </a:lnTo>
                  <a:cubicBezTo>
                    <a:pt x="2907" y="721"/>
                    <a:pt x="2913" y="1"/>
                    <a:pt x="24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07"/>
            <p:cNvSpPr/>
            <p:nvPr/>
          </p:nvSpPr>
          <p:spPr>
            <a:xfrm>
              <a:off x="2586925" y="2748675"/>
              <a:ext cx="131550" cy="115050"/>
            </a:xfrm>
            <a:custGeom>
              <a:rect b="b" l="l" r="r" t="t"/>
              <a:pathLst>
                <a:path extrusionOk="0" h="4602" w="5262">
                  <a:moveTo>
                    <a:pt x="2605" y="0"/>
                  </a:moveTo>
                  <a:cubicBezTo>
                    <a:pt x="738" y="309"/>
                    <a:pt x="1" y="2588"/>
                    <a:pt x="1337" y="3924"/>
                  </a:cubicBezTo>
                  <a:cubicBezTo>
                    <a:pt x="1803" y="4390"/>
                    <a:pt x="2383" y="4602"/>
                    <a:pt x="2955" y="4602"/>
                  </a:cubicBezTo>
                  <a:cubicBezTo>
                    <a:pt x="4023" y="4602"/>
                    <a:pt x="5060" y="3862"/>
                    <a:pt x="5261" y="2656"/>
                  </a:cubicBezTo>
                  <a:lnTo>
                    <a:pt x="2982" y="2656"/>
                  </a:lnTo>
                  <a:cubicBezTo>
                    <a:pt x="2777" y="2656"/>
                    <a:pt x="2605" y="2485"/>
                    <a:pt x="2605" y="2296"/>
                  </a:cubicBezTo>
                  <a:lnTo>
                    <a:pt x="2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07"/>
            <p:cNvSpPr/>
            <p:nvPr/>
          </p:nvSpPr>
          <p:spPr>
            <a:xfrm>
              <a:off x="2670475" y="2748675"/>
              <a:ext cx="48000" cy="48425"/>
            </a:xfrm>
            <a:custGeom>
              <a:rect b="b" l="l" r="r" t="t"/>
              <a:pathLst>
                <a:path extrusionOk="0" h="1937" w="1920">
                  <a:moveTo>
                    <a:pt x="0" y="0"/>
                  </a:moveTo>
                  <a:lnTo>
                    <a:pt x="0" y="1937"/>
                  </a:lnTo>
                  <a:lnTo>
                    <a:pt x="1919" y="1937"/>
                  </a:lnTo>
                  <a:cubicBezTo>
                    <a:pt x="1765" y="943"/>
                    <a:pt x="994" y="15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4" name="Google Shape;4044;p207"/>
          <p:cNvGrpSpPr/>
          <p:nvPr/>
        </p:nvGrpSpPr>
        <p:grpSpPr>
          <a:xfrm>
            <a:off x="3272300" y="2699400"/>
            <a:ext cx="310175" cy="310175"/>
            <a:chOff x="3272300" y="2699400"/>
            <a:chExt cx="310175" cy="310175"/>
          </a:xfrm>
        </p:grpSpPr>
        <p:sp>
          <p:nvSpPr>
            <p:cNvPr id="4045" name="Google Shape;4045;p207"/>
            <p:cNvSpPr/>
            <p:nvPr/>
          </p:nvSpPr>
          <p:spPr>
            <a:xfrm>
              <a:off x="3348975" y="2726400"/>
              <a:ext cx="23600" cy="31725"/>
            </a:xfrm>
            <a:custGeom>
              <a:rect b="b" l="l" r="r" t="t"/>
              <a:pathLst>
                <a:path extrusionOk="0" h="1269" w="944">
                  <a:moveTo>
                    <a:pt x="1" y="0"/>
                  </a:moveTo>
                  <a:lnTo>
                    <a:pt x="1" y="1268"/>
                  </a:lnTo>
                  <a:lnTo>
                    <a:pt x="943" y="12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07"/>
            <p:cNvSpPr/>
            <p:nvPr/>
          </p:nvSpPr>
          <p:spPr>
            <a:xfrm>
              <a:off x="3351125" y="2699400"/>
              <a:ext cx="67275" cy="89125"/>
            </a:xfrm>
            <a:custGeom>
              <a:rect b="b" l="l" r="r" t="t"/>
              <a:pathLst>
                <a:path extrusionOk="0" h="3565" w="2691">
                  <a:moveTo>
                    <a:pt x="1" y="1"/>
                  </a:moveTo>
                  <a:lnTo>
                    <a:pt x="2691" y="3565"/>
                  </a:lnTo>
                  <a:lnTo>
                    <a:pt x="2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07"/>
            <p:cNvSpPr/>
            <p:nvPr/>
          </p:nvSpPr>
          <p:spPr>
            <a:xfrm>
              <a:off x="3436375" y="2699400"/>
              <a:ext cx="67275" cy="89125"/>
            </a:xfrm>
            <a:custGeom>
              <a:rect b="b" l="l" r="r" t="t"/>
              <a:pathLst>
                <a:path extrusionOk="0" h="3565" w="2691">
                  <a:moveTo>
                    <a:pt x="0" y="1"/>
                  </a:moveTo>
                  <a:lnTo>
                    <a:pt x="0" y="356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07"/>
            <p:cNvSpPr/>
            <p:nvPr/>
          </p:nvSpPr>
          <p:spPr>
            <a:xfrm>
              <a:off x="3348975" y="2775650"/>
              <a:ext cx="69425" cy="233925"/>
            </a:xfrm>
            <a:custGeom>
              <a:rect b="b" l="l" r="r" t="t"/>
              <a:pathLst>
                <a:path extrusionOk="0" h="9357" w="2777">
                  <a:moveTo>
                    <a:pt x="1492" y="1"/>
                  </a:moveTo>
                  <a:lnTo>
                    <a:pt x="1" y="18"/>
                  </a:lnTo>
                  <a:lnTo>
                    <a:pt x="1" y="9356"/>
                  </a:lnTo>
                  <a:lnTo>
                    <a:pt x="2777" y="9356"/>
                  </a:lnTo>
                  <a:lnTo>
                    <a:pt x="2777" y="1714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07"/>
            <p:cNvSpPr/>
            <p:nvPr/>
          </p:nvSpPr>
          <p:spPr>
            <a:xfrm>
              <a:off x="3482200" y="2726825"/>
              <a:ext cx="24025" cy="31300"/>
            </a:xfrm>
            <a:custGeom>
              <a:rect b="b" l="l" r="r" t="t"/>
              <a:pathLst>
                <a:path extrusionOk="0" h="1252" w="961">
                  <a:moveTo>
                    <a:pt x="960" y="1"/>
                  </a:moveTo>
                  <a:lnTo>
                    <a:pt x="1" y="1251"/>
                  </a:lnTo>
                  <a:lnTo>
                    <a:pt x="960" y="125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07"/>
            <p:cNvSpPr/>
            <p:nvPr/>
          </p:nvSpPr>
          <p:spPr>
            <a:xfrm>
              <a:off x="3524175" y="2699850"/>
              <a:ext cx="58300" cy="231750"/>
            </a:xfrm>
            <a:custGeom>
              <a:rect b="b" l="l" r="r" t="t"/>
              <a:pathLst>
                <a:path extrusionOk="0" h="9270" w="2332">
                  <a:moveTo>
                    <a:pt x="1" y="0"/>
                  </a:moveTo>
                  <a:lnTo>
                    <a:pt x="1" y="9270"/>
                  </a:lnTo>
                  <a:lnTo>
                    <a:pt x="1971" y="9270"/>
                  </a:lnTo>
                  <a:cubicBezTo>
                    <a:pt x="2160" y="9270"/>
                    <a:pt x="2331" y="9116"/>
                    <a:pt x="2331" y="8910"/>
                  </a:cubicBezTo>
                  <a:lnTo>
                    <a:pt x="2331" y="2673"/>
                  </a:lnTo>
                  <a:cubicBezTo>
                    <a:pt x="2331" y="1337"/>
                    <a:pt x="1337" y="18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07"/>
            <p:cNvSpPr/>
            <p:nvPr/>
          </p:nvSpPr>
          <p:spPr>
            <a:xfrm>
              <a:off x="3272300" y="2699850"/>
              <a:ext cx="58300" cy="231750"/>
            </a:xfrm>
            <a:custGeom>
              <a:rect b="b" l="l" r="r" t="t"/>
              <a:pathLst>
                <a:path extrusionOk="0" h="9270" w="2332">
                  <a:moveTo>
                    <a:pt x="2331" y="0"/>
                  </a:moveTo>
                  <a:cubicBezTo>
                    <a:pt x="995" y="189"/>
                    <a:pt x="1" y="1337"/>
                    <a:pt x="1" y="2690"/>
                  </a:cubicBezTo>
                  <a:lnTo>
                    <a:pt x="1" y="8910"/>
                  </a:lnTo>
                  <a:cubicBezTo>
                    <a:pt x="1" y="9116"/>
                    <a:pt x="172" y="9270"/>
                    <a:pt x="361" y="9270"/>
                  </a:cubicBezTo>
                  <a:lnTo>
                    <a:pt x="2331" y="9270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07"/>
            <p:cNvSpPr/>
            <p:nvPr/>
          </p:nvSpPr>
          <p:spPr>
            <a:xfrm>
              <a:off x="3436375" y="2776075"/>
              <a:ext cx="69850" cy="233500"/>
            </a:xfrm>
            <a:custGeom>
              <a:rect b="b" l="l" r="r" t="t"/>
              <a:pathLst>
                <a:path extrusionOk="0" h="9340" w="2794">
                  <a:moveTo>
                    <a:pt x="823" y="4730"/>
                  </a:moveTo>
                  <a:cubicBezTo>
                    <a:pt x="1148" y="4730"/>
                    <a:pt x="1303" y="5107"/>
                    <a:pt x="1080" y="5347"/>
                  </a:cubicBezTo>
                  <a:cubicBezTo>
                    <a:pt x="1011" y="5415"/>
                    <a:pt x="926" y="5450"/>
                    <a:pt x="823" y="5450"/>
                  </a:cubicBezTo>
                  <a:cubicBezTo>
                    <a:pt x="720" y="5450"/>
                    <a:pt x="634" y="5415"/>
                    <a:pt x="566" y="5347"/>
                  </a:cubicBezTo>
                  <a:cubicBezTo>
                    <a:pt x="497" y="5278"/>
                    <a:pt x="463" y="5176"/>
                    <a:pt x="463" y="5090"/>
                  </a:cubicBezTo>
                  <a:cubicBezTo>
                    <a:pt x="463" y="4884"/>
                    <a:pt x="617" y="4730"/>
                    <a:pt x="823" y="4730"/>
                  </a:cubicBezTo>
                  <a:close/>
                  <a:moveTo>
                    <a:pt x="823" y="6666"/>
                  </a:moveTo>
                  <a:cubicBezTo>
                    <a:pt x="1148" y="6666"/>
                    <a:pt x="1303" y="7060"/>
                    <a:pt x="1080" y="7283"/>
                  </a:cubicBezTo>
                  <a:cubicBezTo>
                    <a:pt x="1011" y="7352"/>
                    <a:pt x="926" y="7403"/>
                    <a:pt x="823" y="7403"/>
                  </a:cubicBezTo>
                  <a:cubicBezTo>
                    <a:pt x="617" y="7403"/>
                    <a:pt x="463" y="7232"/>
                    <a:pt x="463" y="7026"/>
                  </a:cubicBezTo>
                  <a:cubicBezTo>
                    <a:pt x="463" y="6940"/>
                    <a:pt x="497" y="6838"/>
                    <a:pt x="566" y="6769"/>
                  </a:cubicBezTo>
                  <a:cubicBezTo>
                    <a:pt x="634" y="6700"/>
                    <a:pt x="720" y="6666"/>
                    <a:pt x="823" y="6666"/>
                  </a:cubicBezTo>
                  <a:close/>
                  <a:moveTo>
                    <a:pt x="1285" y="1"/>
                  </a:moveTo>
                  <a:lnTo>
                    <a:pt x="0" y="1697"/>
                  </a:lnTo>
                  <a:lnTo>
                    <a:pt x="0" y="9339"/>
                  </a:lnTo>
                  <a:lnTo>
                    <a:pt x="2793" y="9339"/>
                  </a:lnTo>
                  <a:lnTo>
                    <a:pt x="2793" y="2725"/>
                  </a:lnTo>
                  <a:lnTo>
                    <a:pt x="1594" y="2725"/>
                  </a:lnTo>
                  <a:cubicBezTo>
                    <a:pt x="1114" y="2725"/>
                    <a:pt x="1114" y="1989"/>
                    <a:pt x="1594" y="1989"/>
                  </a:cubicBezTo>
                  <a:lnTo>
                    <a:pt x="2793" y="1989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3" name="Google Shape;4053;p207"/>
          <p:cNvGrpSpPr/>
          <p:nvPr/>
        </p:nvGrpSpPr>
        <p:grpSpPr>
          <a:xfrm>
            <a:off x="3986225" y="2699375"/>
            <a:ext cx="315875" cy="310250"/>
            <a:chOff x="3986225" y="2699375"/>
            <a:chExt cx="315875" cy="310250"/>
          </a:xfrm>
        </p:grpSpPr>
        <p:sp>
          <p:nvSpPr>
            <p:cNvPr id="4054" name="Google Shape;4054;p207"/>
            <p:cNvSpPr/>
            <p:nvPr/>
          </p:nvSpPr>
          <p:spPr>
            <a:xfrm>
              <a:off x="4000775" y="2699375"/>
              <a:ext cx="288225" cy="48900"/>
            </a:xfrm>
            <a:custGeom>
              <a:rect b="b" l="l" r="r" t="t"/>
              <a:pathLst>
                <a:path extrusionOk="0" h="1956" w="11529">
                  <a:moveTo>
                    <a:pt x="473" y="1"/>
                  </a:moveTo>
                  <a:cubicBezTo>
                    <a:pt x="6" y="1"/>
                    <a:pt x="1" y="724"/>
                    <a:pt x="458" y="724"/>
                  </a:cubicBezTo>
                  <a:cubicBezTo>
                    <a:pt x="473" y="724"/>
                    <a:pt x="488" y="723"/>
                    <a:pt x="504" y="722"/>
                  </a:cubicBezTo>
                  <a:lnTo>
                    <a:pt x="676" y="722"/>
                  </a:lnTo>
                  <a:cubicBezTo>
                    <a:pt x="590" y="910"/>
                    <a:pt x="539" y="1133"/>
                    <a:pt x="539" y="1338"/>
                  </a:cubicBezTo>
                  <a:lnTo>
                    <a:pt x="539" y="1955"/>
                  </a:lnTo>
                  <a:lnTo>
                    <a:pt x="2475" y="1955"/>
                  </a:lnTo>
                  <a:lnTo>
                    <a:pt x="2475" y="722"/>
                  </a:lnTo>
                  <a:lnTo>
                    <a:pt x="3212" y="722"/>
                  </a:lnTo>
                  <a:lnTo>
                    <a:pt x="3212" y="1955"/>
                  </a:lnTo>
                  <a:lnTo>
                    <a:pt x="4428" y="1955"/>
                  </a:lnTo>
                  <a:lnTo>
                    <a:pt x="4428" y="722"/>
                  </a:lnTo>
                  <a:lnTo>
                    <a:pt x="5148" y="722"/>
                  </a:lnTo>
                  <a:lnTo>
                    <a:pt x="5148" y="1955"/>
                  </a:lnTo>
                  <a:lnTo>
                    <a:pt x="6364" y="1955"/>
                  </a:lnTo>
                  <a:lnTo>
                    <a:pt x="6364" y="722"/>
                  </a:lnTo>
                  <a:lnTo>
                    <a:pt x="7101" y="722"/>
                  </a:lnTo>
                  <a:lnTo>
                    <a:pt x="7101" y="1955"/>
                  </a:lnTo>
                  <a:lnTo>
                    <a:pt x="8318" y="1955"/>
                  </a:lnTo>
                  <a:lnTo>
                    <a:pt x="8318" y="722"/>
                  </a:lnTo>
                  <a:lnTo>
                    <a:pt x="9054" y="722"/>
                  </a:lnTo>
                  <a:lnTo>
                    <a:pt x="9054" y="1955"/>
                  </a:lnTo>
                  <a:lnTo>
                    <a:pt x="10991" y="1955"/>
                  </a:lnTo>
                  <a:lnTo>
                    <a:pt x="10991" y="1338"/>
                  </a:lnTo>
                  <a:cubicBezTo>
                    <a:pt x="10991" y="1133"/>
                    <a:pt x="10939" y="910"/>
                    <a:pt x="10853" y="722"/>
                  </a:cubicBezTo>
                  <a:lnTo>
                    <a:pt x="11025" y="722"/>
                  </a:lnTo>
                  <a:cubicBezTo>
                    <a:pt x="11041" y="723"/>
                    <a:pt x="11056" y="724"/>
                    <a:pt x="11071" y="724"/>
                  </a:cubicBezTo>
                  <a:cubicBezTo>
                    <a:pt x="11528" y="724"/>
                    <a:pt x="11523" y="1"/>
                    <a:pt x="11056" y="1"/>
                  </a:cubicBezTo>
                  <a:cubicBezTo>
                    <a:pt x="11046" y="1"/>
                    <a:pt x="11036" y="1"/>
                    <a:pt x="11025" y="2"/>
                  </a:cubicBezTo>
                  <a:lnTo>
                    <a:pt x="504" y="2"/>
                  </a:lnTo>
                  <a:cubicBezTo>
                    <a:pt x="494" y="1"/>
                    <a:pt x="48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07"/>
            <p:cNvSpPr/>
            <p:nvPr/>
          </p:nvSpPr>
          <p:spPr>
            <a:xfrm>
              <a:off x="4081050" y="2815075"/>
              <a:ext cx="30450" cy="30425"/>
            </a:xfrm>
            <a:custGeom>
              <a:rect b="b" l="l" r="r" t="t"/>
              <a:pathLst>
                <a:path extrusionOk="0" h="1217" w="1218">
                  <a:moveTo>
                    <a:pt x="1" y="0"/>
                  </a:moveTo>
                  <a:lnTo>
                    <a:pt x="1" y="1217"/>
                  </a:lnTo>
                  <a:lnTo>
                    <a:pt x="1217" y="1217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07"/>
            <p:cNvSpPr/>
            <p:nvPr/>
          </p:nvSpPr>
          <p:spPr>
            <a:xfrm>
              <a:off x="4081050" y="2766225"/>
              <a:ext cx="30450" cy="30450"/>
            </a:xfrm>
            <a:custGeom>
              <a:rect b="b" l="l" r="r" t="t"/>
              <a:pathLst>
                <a:path extrusionOk="0" h="1218" w="1218">
                  <a:moveTo>
                    <a:pt x="1" y="1"/>
                  </a:moveTo>
                  <a:lnTo>
                    <a:pt x="1" y="1217"/>
                  </a:lnTo>
                  <a:lnTo>
                    <a:pt x="1217" y="1217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07"/>
            <p:cNvSpPr/>
            <p:nvPr/>
          </p:nvSpPr>
          <p:spPr>
            <a:xfrm>
              <a:off x="4178300" y="2766225"/>
              <a:ext cx="30425" cy="30450"/>
            </a:xfrm>
            <a:custGeom>
              <a:rect b="b" l="l" r="r" t="t"/>
              <a:pathLst>
                <a:path extrusionOk="0" h="1218" w="1217">
                  <a:moveTo>
                    <a:pt x="0" y="1"/>
                  </a:moveTo>
                  <a:lnTo>
                    <a:pt x="0" y="1217"/>
                  </a:lnTo>
                  <a:lnTo>
                    <a:pt x="1217" y="1217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07"/>
            <p:cNvSpPr/>
            <p:nvPr/>
          </p:nvSpPr>
          <p:spPr>
            <a:xfrm>
              <a:off x="4178300" y="2863475"/>
              <a:ext cx="30425" cy="30875"/>
            </a:xfrm>
            <a:custGeom>
              <a:rect b="b" l="l" r="r" t="t"/>
              <a:pathLst>
                <a:path extrusionOk="0" h="1235" w="1217">
                  <a:moveTo>
                    <a:pt x="0" y="0"/>
                  </a:moveTo>
                  <a:lnTo>
                    <a:pt x="0" y="1234"/>
                  </a:lnTo>
                  <a:lnTo>
                    <a:pt x="1217" y="1234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07"/>
            <p:cNvSpPr/>
            <p:nvPr/>
          </p:nvSpPr>
          <p:spPr>
            <a:xfrm>
              <a:off x="4178300" y="2815075"/>
              <a:ext cx="30425" cy="30425"/>
            </a:xfrm>
            <a:custGeom>
              <a:rect b="b" l="l" r="r" t="t"/>
              <a:pathLst>
                <a:path extrusionOk="0" h="1217" w="1217">
                  <a:moveTo>
                    <a:pt x="0" y="0"/>
                  </a:moveTo>
                  <a:lnTo>
                    <a:pt x="0" y="1217"/>
                  </a:lnTo>
                  <a:lnTo>
                    <a:pt x="1217" y="1217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07"/>
            <p:cNvSpPr/>
            <p:nvPr/>
          </p:nvSpPr>
          <p:spPr>
            <a:xfrm>
              <a:off x="4014225" y="2766225"/>
              <a:ext cx="48425" cy="30450"/>
            </a:xfrm>
            <a:custGeom>
              <a:rect b="b" l="l" r="r" t="t"/>
              <a:pathLst>
                <a:path extrusionOk="0" h="1218" w="1937">
                  <a:moveTo>
                    <a:pt x="1" y="1"/>
                  </a:moveTo>
                  <a:lnTo>
                    <a:pt x="1" y="1217"/>
                  </a:lnTo>
                  <a:lnTo>
                    <a:pt x="1937" y="121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07"/>
            <p:cNvSpPr/>
            <p:nvPr/>
          </p:nvSpPr>
          <p:spPr>
            <a:xfrm>
              <a:off x="4227125" y="2766225"/>
              <a:ext cx="48425" cy="30450"/>
            </a:xfrm>
            <a:custGeom>
              <a:rect b="b" l="l" r="r" t="t"/>
              <a:pathLst>
                <a:path extrusionOk="0" h="1218" w="1937">
                  <a:moveTo>
                    <a:pt x="0" y="1"/>
                  </a:moveTo>
                  <a:lnTo>
                    <a:pt x="0" y="1217"/>
                  </a:lnTo>
                  <a:lnTo>
                    <a:pt x="1937" y="121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07"/>
            <p:cNvSpPr/>
            <p:nvPr/>
          </p:nvSpPr>
          <p:spPr>
            <a:xfrm>
              <a:off x="4129450" y="2815075"/>
              <a:ext cx="30875" cy="30425"/>
            </a:xfrm>
            <a:custGeom>
              <a:rect b="b" l="l" r="r" t="t"/>
              <a:pathLst>
                <a:path extrusionOk="0" h="1217" w="1235">
                  <a:moveTo>
                    <a:pt x="1" y="0"/>
                  </a:moveTo>
                  <a:lnTo>
                    <a:pt x="1" y="1217"/>
                  </a:lnTo>
                  <a:lnTo>
                    <a:pt x="1234" y="1217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07"/>
            <p:cNvSpPr/>
            <p:nvPr/>
          </p:nvSpPr>
          <p:spPr>
            <a:xfrm>
              <a:off x="4081050" y="2863475"/>
              <a:ext cx="30450" cy="30875"/>
            </a:xfrm>
            <a:custGeom>
              <a:rect b="b" l="l" r="r" t="t"/>
              <a:pathLst>
                <a:path extrusionOk="0" h="1235" w="1218">
                  <a:moveTo>
                    <a:pt x="1" y="0"/>
                  </a:moveTo>
                  <a:lnTo>
                    <a:pt x="1" y="1234"/>
                  </a:lnTo>
                  <a:lnTo>
                    <a:pt x="1217" y="1234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07"/>
            <p:cNvSpPr/>
            <p:nvPr/>
          </p:nvSpPr>
          <p:spPr>
            <a:xfrm>
              <a:off x="4129450" y="2863475"/>
              <a:ext cx="30875" cy="30875"/>
            </a:xfrm>
            <a:custGeom>
              <a:rect b="b" l="l" r="r" t="t"/>
              <a:pathLst>
                <a:path extrusionOk="0" h="1235" w="1235">
                  <a:moveTo>
                    <a:pt x="1" y="0"/>
                  </a:moveTo>
                  <a:lnTo>
                    <a:pt x="1" y="1234"/>
                  </a:lnTo>
                  <a:lnTo>
                    <a:pt x="1234" y="1234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07"/>
            <p:cNvSpPr/>
            <p:nvPr/>
          </p:nvSpPr>
          <p:spPr>
            <a:xfrm>
              <a:off x="4227125" y="2815075"/>
              <a:ext cx="48425" cy="30425"/>
            </a:xfrm>
            <a:custGeom>
              <a:rect b="b" l="l" r="r" t="t"/>
              <a:pathLst>
                <a:path extrusionOk="0" h="1217" w="1937">
                  <a:moveTo>
                    <a:pt x="0" y="0"/>
                  </a:moveTo>
                  <a:lnTo>
                    <a:pt x="0" y="1217"/>
                  </a:lnTo>
                  <a:lnTo>
                    <a:pt x="1937" y="121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07"/>
            <p:cNvSpPr/>
            <p:nvPr/>
          </p:nvSpPr>
          <p:spPr>
            <a:xfrm>
              <a:off x="4129450" y="2766225"/>
              <a:ext cx="30875" cy="30450"/>
            </a:xfrm>
            <a:custGeom>
              <a:rect b="b" l="l" r="r" t="t"/>
              <a:pathLst>
                <a:path extrusionOk="0" h="1218" w="1235">
                  <a:moveTo>
                    <a:pt x="1" y="1"/>
                  </a:moveTo>
                  <a:lnTo>
                    <a:pt x="1" y="1217"/>
                  </a:lnTo>
                  <a:lnTo>
                    <a:pt x="1234" y="121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07"/>
            <p:cNvSpPr/>
            <p:nvPr/>
          </p:nvSpPr>
          <p:spPr>
            <a:xfrm>
              <a:off x="4014225" y="2863475"/>
              <a:ext cx="48425" cy="30875"/>
            </a:xfrm>
            <a:custGeom>
              <a:rect b="b" l="l" r="r" t="t"/>
              <a:pathLst>
                <a:path extrusionOk="0" h="1235" w="1937">
                  <a:moveTo>
                    <a:pt x="1" y="0"/>
                  </a:moveTo>
                  <a:lnTo>
                    <a:pt x="1" y="1234"/>
                  </a:lnTo>
                  <a:lnTo>
                    <a:pt x="1937" y="1234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07"/>
            <p:cNvSpPr/>
            <p:nvPr/>
          </p:nvSpPr>
          <p:spPr>
            <a:xfrm>
              <a:off x="4227125" y="2863475"/>
              <a:ext cx="48425" cy="30875"/>
            </a:xfrm>
            <a:custGeom>
              <a:rect b="b" l="l" r="r" t="t"/>
              <a:pathLst>
                <a:path extrusionOk="0" h="1235" w="1937">
                  <a:moveTo>
                    <a:pt x="0" y="0"/>
                  </a:moveTo>
                  <a:lnTo>
                    <a:pt x="0" y="1234"/>
                  </a:lnTo>
                  <a:lnTo>
                    <a:pt x="1937" y="1234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07"/>
            <p:cNvSpPr/>
            <p:nvPr/>
          </p:nvSpPr>
          <p:spPr>
            <a:xfrm>
              <a:off x="4014225" y="2815075"/>
              <a:ext cx="48425" cy="30425"/>
            </a:xfrm>
            <a:custGeom>
              <a:rect b="b" l="l" r="r" t="t"/>
              <a:pathLst>
                <a:path extrusionOk="0" h="1217" w="1937">
                  <a:moveTo>
                    <a:pt x="1" y="0"/>
                  </a:moveTo>
                  <a:lnTo>
                    <a:pt x="1" y="1217"/>
                  </a:lnTo>
                  <a:lnTo>
                    <a:pt x="1937" y="121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07"/>
            <p:cNvSpPr/>
            <p:nvPr/>
          </p:nvSpPr>
          <p:spPr>
            <a:xfrm>
              <a:off x="3986225" y="2912300"/>
              <a:ext cx="315875" cy="97325"/>
            </a:xfrm>
            <a:custGeom>
              <a:rect b="b" l="l" r="r" t="t"/>
              <a:pathLst>
                <a:path extrusionOk="0" h="3893" w="12635">
                  <a:moveTo>
                    <a:pt x="6741" y="1217"/>
                  </a:moveTo>
                  <a:cubicBezTo>
                    <a:pt x="6921" y="1217"/>
                    <a:pt x="7100" y="1337"/>
                    <a:pt x="7100" y="1577"/>
                  </a:cubicBezTo>
                  <a:cubicBezTo>
                    <a:pt x="7100" y="1680"/>
                    <a:pt x="7066" y="1766"/>
                    <a:pt x="6998" y="1834"/>
                  </a:cubicBezTo>
                  <a:cubicBezTo>
                    <a:pt x="6929" y="1911"/>
                    <a:pt x="6835" y="1950"/>
                    <a:pt x="6741" y="1950"/>
                  </a:cubicBezTo>
                  <a:cubicBezTo>
                    <a:pt x="6646" y="1950"/>
                    <a:pt x="6552" y="1911"/>
                    <a:pt x="6484" y="1834"/>
                  </a:cubicBezTo>
                  <a:cubicBezTo>
                    <a:pt x="6415" y="1766"/>
                    <a:pt x="6381" y="1680"/>
                    <a:pt x="6381" y="1577"/>
                  </a:cubicBezTo>
                  <a:cubicBezTo>
                    <a:pt x="6381" y="1337"/>
                    <a:pt x="6561" y="1217"/>
                    <a:pt x="6741" y="1217"/>
                  </a:cubicBezTo>
                  <a:close/>
                  <a:moveTo>
                    <a:pt x="1121" y="1"/>
                  </a:moveTo>
                  <a:lnTo>
                    <a:pt x="1121" y="3171"/>
                  </a:lnTo>
                  <a:lnTo>
                    <a:pt x="504" y="3171"/>
                  </a:lnTo>
                  <a:cubicBezTo>
                    <a:pt x="493" y="3170"/>
                    <a:pt x="483" y="3169"/>
                    <a:pt x="472" y="3169"/>
                  </a:cubicBezTo>
                  <a:cubicBezTo>
                    <a:pt x="5" y="3169"/>
                    <a:pt x="0" y="3893"/>
                    <a:pt x="457" y="3893"/>
                  </a:cubicBezTo>
                  <a:cubicBezTo>
                    <a:pt x="472" y="3893"/>
                    <a:pt x="488" y="3892"/>
                    <a:pt x="504" y="3890"/>
                  </a:cubicBezTo>
                  <a:lnTo>
                    <a:pt x="12189" y="3890"/>
                  </a:lnTo>
                  <a:cubicBezTo>
                    <a:pt x="12635" y="3856"/>
                    <a:pt x="12635" y="3205"/>
                    <a:pt x="12189" y="3171"/>
                  </a:cubicBezTo>
                  <a:lnTo>
                    <a:pt x="11590" y="3171"/>
                  </a:lnTo>
                  <a:lnTo>
                    <a:pt x="11590" y="1"/>
                  </a:lnTo>
                  <a:lnTo>
                    <a:pt x="7889" y="1"/>
                  </a:lnTo>
                  <a:lnTo>
                    <a:pt x="7889" y="3171"/>
                  </a:lnTo>
                  <a:lnTo>
                    <a:pt x="7152" y="3171"/>
                  </a:lnTo>
                  <a:lnTo>
                    <a:pt x="7152" y="1"/>
                  </a:lnTo>
                  <a:lnTo>
                    <a:pt x="5541" y="1"/>
                  </a:lnTo>
                  <a:lnTo>
                    <a:pt x="5541" y="3171"/>
                  </a:lnTo>
                  <a:lnTo>
                    <a:pt x="4822" y="3171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1" name="Google Shape;4071;p207"/>
          <p:cNvGrpSpPr/>
          <p:nvPr/>
        </p:nvGrpSpPr>
        <p:grpSpPr>
          <a:xfrm>
            <a:off x="4744800" y="2699525"/>
            <a:ext cx="314075" cy="310050"/>
            <a:chOff x="4744800" y="2699525"/>
            <a:chExt cx="314075" cy="310050"/>
          </a:xfrm>
        </p:grpSpPr>
        <p:sp>
          <p:nvSpPr>
            <p:cNvPr id="4072" name="Google Shape;4072;p207"/>
            <p:cNvSpPr/>
            <p:nvPr/>
          </p:nvSpPr>
          <p:spPr>
            <a:xfrm>
              <a:off x="4789975" y="2709475"/>
              <a:ext cx="268900" cy="66625"/>
            </a:xfrm>
            <a:custGeom>
              <a:rect b="b" l="l" r="r" t="t"/>
              <a:pathLst>
                <a:path extrusionOk="0" h="2665" w="10756">
                  <a:moveTo>
                    <a:pt x="10226" y="0"/>
                  </a:moveTo>
                  <a:cubicBezTo>
                    <a:pt x="10173" y="0"/>
                    <a:pt x="10116" y="14"/>
                    <a:pt x="10059" y="43"/>
                  </a:cubicBezTo>
                  <a:lnTo>
                    <a:pt x="8260" y="1123"/>
                  </a:lnTo>
                  <a:lnTo>
                    <a:pt x="6478" y="403"/>
                  </a:lnTo>
                  <a:cubicBezTo>
                    <a:pt x="6435" y="389"/>
                    <a:pt x="6390" y="381"/>
                    <a:pt x="6344" y="381"/>
                  </a:cubicBezTo>
                  <a:cubicBezTo>
                    <a:pt x="6279" y="381"/>
                    <a:pt x="6212" y="397"/>
                    <a:pt x="6152" y="438"/>
                  </a:cubicBezTo>
                  <a:lnTo>
                    <a:pt x="4370" y="1500"/>
                  </a:lnTo>
                  <a:lnTo>
                    <a:pt x="2588" y="780"/>
                  </a:lnTo>
                  <a:cubicBezTo>
                    <a:pt x="2552" y="768"/>
                    <a:pt x="2513" y="762"/>
                    <a:pt x="2474" y="762"/>
                  </a:cubicBezTo>
                  <a:cubicBezTo>
                    <a:pt x="2403" y="762"/>
                    <a:pt x="2329" y="781"/>
                    <a:pt x="2263" y="814"/>
                  </a:cubicBezTo>
                  <a:lnTo>
                    <a:pt x="326" y="1980"/>
                  </a:lnTo>
                  <a:cubicBezTo>
                    <a:pt x="1" y="2168"/>
                    <a:pt x="138" y="2665"/>
                    <a:pt x="498" y="2665"/>
                  </a:cubicBezTo>
                  <a:cubicBezTo>
                    <a:pt x="566" y="2665"/>
                    <a:pt x="635" y="2648"/>
                    <a:pt x="686" y="2614"/>
                  </a:cubicBezTo>
                  <a:lnTo>
                    <a:pt x="2485" y="1534"/>
                  </a:lnTo>
                  <a:lnTo>
                    <a:pt x="4267" y="2254"/>
                  </a:lnTo>
                  <a:cubicBezTo>
                    <a:pt x="4310" y="2268"/>
                    <a:pt x="4356" y="2276"/>
                    <a:pt x="4400" y="2276"/>
                  </a:cubicBezTo>
                  <a:cubicBezTo>
                    <a:pt x="4464" y="2276"/>
                    <a:pt x="4526" y="2260"/>
                    <a:pt x="4576" y="2220"/>
                  </a:cubicBezTo>
                  <a:lnTo>
                    <a:pt x="6375" y="1157"/>
                  </a:lnTo>
                  <a:lnTo>
                    <a:pt x="8157" y="1860"/>
                  </a:lnTo>
                  <a:cubicBezTo>
                    <a:pt x="8200" y="1881"/>
                    <a:pt x="8246" y="1891"/>
                    <a:pt x="8293" y="1891"/>
                  </a:cubicBezTo>
                  <a:cubicBezTo>
                    <a:pt x="8357" y="1891"/>
                    <a:pt x="8423" y="1872"/>
                    <a:pt x="8482" y="1843"/>
                  </a:cubicBezTo>
                  <a:lnTo>
                    <a:pt x="10419" y="677"/>
                  </a:lnTo>
                  <a:cubicBezTo>
                    <a:pt x="10755" y="458"/>
                    <a:pt x="10542" y="0"/>
                    <a:pt x="10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07"/>
            <p:cNvSpPr/>
            <p:nvPr/>
          </p:nvSpPr>
          <p:spPr>
            <a:xfrm>
              <a:off x="4744800" y="2699525"/>
              <a:ext cx="310375" cy="310050"/>
            </a:xfrm>
            <a:custGeom>
              <a:rect b="b" l="l" r="r" t="t"/>
              <a:pathLst>
                <a:path extrusionOk="0" h="12402" w="12415">
                  <a:moveTo>
                    <a:pt x="362" y="0"/>
                  </a:moveTo>
                  <a:cubicBezTo>
                    <a:pt x="180" y="0"/>
                    <a:pt x="0" y="124"/>
                    <a:pt x="9" y="373"/>
                  </a:cubicBezTo>
                  <a:lnTo>
                    <a:pt x="9" y="12041"/>
                  </a:lnTo>
                  <a:cubicBezTo>
                    <a:pt x="9" y="12247"/>
                    <a:pt x="163" y="12401"/>
                    <a:pt x="369" y="12401"/>
                  </a:cubicBezTo>
                  <a:lnTo>
                    <a:pt x="12054" y="12401"/>
                  </a:lnTo>
                  <a:cubicBezTo>
                    <a:pt x="12243" y="12401"/>
                    <a:pt x="12414" y="12247"/>
                    <a:pt x="12414" y="12041"/>
                  </a:cubicBezTo>
                  <a:lnTo>
                    <a:pt x="12414" y="4639"/>
                  </a:lnTo>
                  <a:cubicBezTo>
                    <a:pt x="12414" y="4434"/>
                    <a:pt x="12243" y="4280"/>
                    <a:pt x="12054" y="4280"/>
                  </a:cubicBezTo>
                  <a:lnTo>
                    <a:pt x="10461" y="4280"/>
                  </a:lnTo>
                  <a:lnTo>
                    <a:pt x="10461" y="11682"/>
                  </a:lnTo>
                  <a:lnTo>
                    <a:pt x="9741" y="11682"/>
                  </a:lnTo>
                  <a:lnTo>
                    <a:pt x="9741" y="6233"/>
                  </a:lnTo>
                  <a:lnTo>
                    <a:pt x="8525" y="6233"/>
                  </a:lnTo>
                  <a:lnTo>
                    <a:pt x="8525" y="11682"/>
                  </a:lnTo>
                  <a:lnTo>
                    <a:pt x="7788" y="11682"/>
                  </a:lnTo>
                  <a:lnTo>
                    <a:pt x="7788" y="4674"/>
                  </a:lnTo>
                  <a:lnTo>
                    <a:pt x="6571" y="4674"/>
                  </a:lnTo>
                  <a:lnTo>
                    <a:pt x="6571" y="11682"/>
                  </a:lnTo>
                  <a:lnTo>
                    <a:pt x="5835" y="11682"/>
                  </a:lnTo>
                  <a:lnTo>
                    <a:pt x="5835" y="6627"/>
                  </a:lnTo>
                  <a:lnTo>
                    <a:pt x="4618" y="6627"/>
                  </a:lnTo>
                  <a:lnTo>
                    <a:pt x="4618" y="11682"/>
                  </a:lnTo>
                  <a:lnTo>
                    <a:pt x="3898" y="11682"/>
                  </a:lnTo>
                  <a:lnTo>
                    <a:pt x="3898" y="5051"/>
                  </a:lnTo>
                  <a:lnTo>
                    <a:pt x="2682" y="5051"/>
                  </a:lnTo>
                  <a:lnTo>
                    <a:pt x="2682" y="11682"/>
                  </a:lnTo>
                  <a:lnTo>
                    <a:pt x="1945" y="11682"/>
                  </a:lnTo>
                  <a:lnTo>
                    <a:pt x="1945" y="7004"/>
                  </a:lnTo>
                  <a:lnTo>
                    <a:pt x="728" y="7004"/>
                  </a:lnTo>
                  <a:lnTo>
                    <a:pt x="728" y="373"/>
                  </a:lnTo>
                  <a:cubicBezTo>
                    <a:pt x="728" y="124"/>
                    <a:pt x="544" y="0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4" name="Google Shape;4074;p207"/>
          <p:cNvGrpSpPr/>
          <p:nvPr/>
        </p:nvGrpSpPr>
        <p:grpSpPr>
          <a:xfrm>
            <a:off x="5521200" y="2699400"/>
            <a:ext cx="310150" cy="310175"/>
            <a:chOff x="5521200" y="2699400"/>
            <a:chExt cx="310150" cy="310175"/>
          </a:xfrm>
        </p:grpSpPr>
        <p:sp>
          <p:nvSpPr>
            <p:cNvPr id="4075" name="Google Shape;4075;p207"/>
            <p:cNvSpPr/>
            <p:nvPr/>
          </p:nvSpPr>
          <p:spPr>
            <a:xfrm>
              <a:off x="5752500" y="2699400"/>
              <a:ext cx="78850" cy="176950"/>
            </a:xfrm>
            <a:custGeom>
              <a:rect b="b" l="l" r="r" t="t"/>
              <a:pathLst>
                <a:path extrusionOk="0" h="7078" w="3154">
                  <a:moveTo>
                    <a:pt x="1135" y="1952"/>
                  </a:moveTo>
                  <a:cubicBezTo>
                    <a:pt x="1151" y="1952"/>
                    <a:pt x="1167" y="1953"/>
                    <a:pt x="1183" y="1954"/>
                  </a:cubicBezTo>
                  <a:lnTo>
                    <a:pt x="1954" y="1954"/>
                  </a:lnTo>
                  <a:cubicBezTo>
                    <a:pt x="2160" y="1954"/>
                    <a:pt x="2314" y="2108"/>
                    <a:pt x="2314" y="2314"/>
                  </a:cubicBezTo>
                  <a:cubicBezTo>
                    <a:pt x="2314" y="2520"/>
                    <a:pt x="2160" y="2674"/>
                    <a:pt x="1954" y="2674"/>
                  </a:cubicBezTo>
                  <a:lnTo>
                    <a:pt x="1183" y="2674"/>
                  </a:lnTo>
                  <a:cubicBezTo>
                    <a:pt x="1172" y="2675"/>
                    <a:pt x="1161" y="2675"/>
                    <a:pt x="1151" y="2675"/>
                  </a:cubicBezTo>
                  <a:cubicBezTo>
                    <a:pt x="668" y="2675"/>
                    <a:pt x="663" y="1952"/>
                    <a:pt x="1135" y="1952"/>
                  </a:cubicBezTo>
                  <a:close/>
                  <a:moveTo>
                    <a:pt x="1567" y="5844"/>
                  </a:moveTo>
                  <a:cubicBezTo>
                    <a:pt x="1659" y="5844"/>
                    <a:pt x="1749" y="5878"/>
                    <a:pt x="1817" y="5947"/>
                  </a:cubicBezTo>
                  <a:cubicBezTo>
                    <a:pt x="1886" y="6015"/>
                    <a:pt x="1937" y="6101"/>
                    <a:pt x="1937" y="6204"/>
                  </a:cubicBezTo>
                  <a:cubicBezTo>
                    <a:pt x="1920" y="6306"/>
                    <a:pt x="1886" y="6392"/>
                    <a:pt x="1817" y="6461"/>
                  </a:cubicBezTo>
                  <a:cubicBezTo>
                    <a:pt x="1749" y="6529"/>
                    <a:pt x="1659" y="6563"/>
                    <a:pt x="1567" y="6563"/>
                  </a:cubicBezTo>
                  <a:cubicBezTo>
                    <a:pt x="1474" y="6563"/>
                    <a:pt x="1380" y="6529"/>
                    <a:pt x="1303" y="6461"/>
                  </a:cubicBezTo>
                  <a:cubicBezTo>
                    <a:pt x="1235" y="6392"/>
                    <a:pt x="1200" y="6306"/>
                    <a:pt x="1200" y="6204"/>
                  </a:cubicBezTo>
                  <a:cubicBezTo>
                    <a:pt x="1200" y="6101"/>
                    <a:pt x="1235" y="6015"/>
                    <a:pt x="1303" y="5947"/>
                  </a:cubicBezTo>
                  <a:cubicBezTo>
                    <a:pt x="1380" y="5878"/>
                    <a:pt x="1474" y="5844"/>
                    <a:pt x="1567" y="5844"/>
                  </a:cubicBezTo>
                  <a:close/>
                  <a:moveTo>
                    <a:pt x="1" y="1"/>
                  </a:moveTo>
                  <a:lnTo>
                    <a:pt x="1" y="7077"/>
                  </a:lnTo>
                  <a:lnTo>
                    <a:pt x="3154" y="7077"/>
                  </a:lnTo>
                  <a:lnTo>
                    <a:pt x="3154" y="1337"/>
                  </a:lnTo>
                  <a:cubicBezTo>
                    <a:pt x="3154" y="601"/>
                    <a:pt x="2554" y="1"/>
                    <a:pt x="1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07"/>
            <p:cNvSpPr/>
            <p:nvPr/>
          </p:nvSpPr>
          <p:spPr>
            <a:xfrm>
              <a:off x="5521200" y="2699400"/>
              <a:ext cx="212925" cy="176525"/>
            </a:xfrm>
            <a:custGeom>
              <a:rect b="b" l="l" r="r" t="t"/>
              <a:pathLst>
                <a:path extrusionOk="0" h="7061" w="8517">
                  <a:moveTo>
                    <a:pt x="7180" y="721"/>
                  </a:moveTo>
                  <a:cubicBezTo>
                    <a:pt x="7522" y="721"/>
                    <a:pt x="7796" y="995"/>
                    <a:pt x="7796" y="1337"/>
                  </a:cubicBezTo>
                  <a:lnTo>
                    <a:pt x="7796" y="5227"/>
                  </a:lnTo>
                  <a:cubicBezTo>
                    <a:pt x="7796" y="5570"/>
                    <a:pt x="7522" y="5844"/>
                    <a:pt x="7180" y="5844"/>
                  </a:cubicBezTo>
                  <a:lnTo>
                    <a:pt x="1337" y="5844"/>
                  </a:lnTo>
                  <a:cubicBezTo>
                    <a:pt x="994" y="5844"/>
                    <a:pt x="720" y="5570"/>
                    <a:pt x="737" y="5227"/>
                  </a:cubicBezTo>
                  <a:lnTo>
                    <a:pt x="737" y="1337"/>
                  </a:lnTo>
                  <a:cubicBezTo>
                    <a:pt x="720" y="995"/>
                    <a:pt x="994" y="721"/>
                    <a:pt x="1337" y="721"/>
                  </a:cubicBezTo>
                  <a:close/>
                  <a:moveTo>
                    <a:pt x="1337" y="1"/>
                  </a:moveTo>
                  <a:cubicBezTo>
                    <a:pt x="600" y="1"/>
                    <a:pt x="0" y="601"/>
                    <a:pt x="0" y="1337"/>
                  </a:cubicBezTo>
                  <a:lnTo>
                    <a:pt x="0" y="5227"/>
                  </a:lnTo>
                  <a:cubicBezTo>
                    <a:pt x="0" y="5964"/>
                    <a:pt x="600" y="6563"/>
                    <a:pt x="1337" y="6563"/>
                  </a:cubicBezTo>
                  <a:lnTo>
                    <a:pt x="2930" y="6563"/>
                  </a:lnTo>
                  <a:lnTo>
                    <a:pt x="2930" y="7060"/>
                  </a:lnTo>
                  <a:lnTo>
                    <a:pt x="5603" y="7060"/>
                  </a:lnTo>
                  <a:lnTo>
                    <a:pt x="5603" y="6563"/>
                  </a:lnTo>
                  <a:lnTo>
                    <a:pt x="7180" y="6563"/>
                  </a:lnTo>
                  <a:cubicBezTo>
                    <a:pt x="7916" y="6563"/>
                    <a:pt x="8516" y="5964"/>
                    <a:pt x="8516" y="5227"/>
                  </a:cubicBezTo>
                  <a:lnTo>
                    <a:pt x="8516" y="1337"/>
                  </a:lnTo>
                  <a:cubicBezTo>
                    <a:pt x="8516" y="601"/>
                    <a:pt x="7916" y="1"/>
                    <a:pt x="7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07"/>
            <p:cNvSpPr/>
            <p:nvPr/>
          </p:nvSpPr>
          <p:spPr>
            <a:xfrm>
              <a:off x="5521200" y="2960700"/>
              <a:ext cx="27000" cy="48450"/>
            </a:xfrm>
            <a:custGeom>
              <a:rect b="b" l="l" r="r" t="t"/>
              <a:pathLst>
                <a:path extrusionOk="0" h="1938" w="1080">
                  <a:moveTo>
                    <a:pt x="0" y="1"/>
                  </a:moveTo>
                  <a:lnTo>
                    <a:pt x="0" y="618"/>
                  </a:lnTo>
                  <a:cubicBezTo>
                    <a:pt x="0" y="1252"/>
                    <a:pt x="446" y="1800"/>
                    <a:pt x="1080" y="1937"/>
                  </a:cubicBezTo>
                  <a:lnTo>
                    <a:pt x="1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07"/>
            <p:cNvSpPr/>
            <p:nvPr/>
          </p:nvSpPr>
          <p:spPr>
            <a:xfrm>
              <a:off x="5565750" y="2894325"/>
              <a:ext cx="27000" cy="48425"/>
            </a:xfrm>
            <a:custGeom>
              <a:rect b="b" l="l" r="r" t="t"/>
              <a:pathLst>
                <a:path extrusionOk="0" h="1937" w="1080">
                  <a:moveTo>
                    <a:pt x="0" y="0"/>
                  </a:moveTo>
                  <a:lnTo>
                    <a:pt x="0" y="1936"/>
                  </a:lnTo>
                  <a:lnTo>
                    <a:pt x="1080" y="1936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07"/>
            <p:cNvSpPr/>
            <p:nvPr/>
          </p:nvSpPr>
          <p:spPr>
            <a:xfrm>
              <a:off x="5521200" y="2894750"/>
              <a:ext cx="27000" cy="48000"/>
            </a:xfrm>
            <a:custGeom>
              <a:rect b="b" l="l" r="r" t="t"/>
              <a:pathLst>
                <a:path extrusionOk="0" h="1920" w="1080">
                  <a:moveTo>
                    <a:pt x="1080" y="0"/>
                  </a:moveTo>
                  <a:cubicBezTo>
                    <a:pt x="446" y="120"/>
                    <a:pt x="0" y="668"/>
                    <a:pt x="0" y="1302"/>
                  </a:cubicBezTo>
                  <a:lnTo>
                    <a:pt x="0" y="1320"/>
                  </a:lnTo>
                  <a:lnTo>
                    <a:pt x="0" y="1919"/>
                  </a:lnTo>
                  <a:lnTo>
                    <a:pt x="1080" y="1919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07"/>
            <p:cNvSpPr/>
            <p:nvPr/>
          </p:nvSpPr>
          <p:spPr>
            <a:xfrm>
              <a:off x="5565750" y="2961125"/>
              <a:ext cx="116525" cy="48450"/>
            </a:xfrm>
            <a:custGeom>
              <a:rect b="b" l="l" r="r" t="t"/>
              <a:pathLst>
                <a:path extrusionOk="0" h="1938" w="4661">
                  <a:moveTo>
                    <a:pt x="0" y="1"/>
                  </a:moveTo>
                  <a:lnTo>
                    <a:pt x="0" y="1937"/>
                  </a:lnTo>
                  <a:lnTo>
                    <a:pt x="4661" y="1937"/>
                  </a:lnTo>
                  <a:lnTo>
                    <a:pt x="4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07"/>
            <p:cNvSpPr/>
            <p:nvPr/>
          </p:nvSpPr>
          <p:spPr>
            <a:xfrm>
              <a:off x="5700250" y="2961125"/>
              <a:ext cx="26575" cy="48450"/>
            </a:xfrm>
            <a:custGeom>
              <a:rect b="b" l="l" r="r" t="t"/>
              <a:pathLst>
                <a:path extrusionOk="0" h="1938" w="1063">
                  <a:moveTo>
                    <a:pt x="0" y="1"/>
                  </a:moveTo>
                  <a:lnTo>
                    <a:pt x="0" y="1937"/>
                  </a:lnTo>
                  <a:lnTo>
                    <a:pt x="1063" y="1937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07"/>
            <p:cNvSpPr/>
            <p:nvPr/>
          </p:nvSpPr>
          <p:spPr>
            <a:xfrm>
              <a:off x="5610725" y="2894325"/>
              <a:ext cx="26575" cy="48425"/>
            </a:xfrm>
            <a:custGeom>
              <a:rect b="b" l="l" r="r" t="t"/>
              <a:pathLst>
                <a:path extrusionOk="0" h="1937" w="1063">
                  <a:moveTo>
                    <a:pt x="0" y="0"/>
                  </a:moveTo>
                  <a:lnTo>
                    <a:pt x="0" y="1936"/>
                  </a:lnTo>
                  <a:lnTo>
                    <a:pt x="1063" y="1936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07"/>
            <p:cNvSpPr/>
            <p:nvPr/>
          </p:nvSpPr>
          <p:spPr>
            <a:xfrm>
              <a:off x="5655700" y="2894325"/>
              <a:ext cx="26575" cy="48425"/>
            </a:xfrm>
            <a:custGeom>
              <a:rect b="b" l="l" r="r" t="t"/>
              <a:pathLst>
                <a:path extrusionOk="0" h="1937" w="1063">
                  <a:moveTo>
                    <a:pt x="1" y="0"/>
                  </a:moveTo>
                  <a:lnTo>
                    <a:pt x="1" y="1936"/>
                  </a:lnTo>
                  <a:lnTo>
                    <a:pt x="1063" y="1936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07"/>
            <p:cNvSpPr/>
            <p:nvPr/>
          </p:nvSpPr>
          <p:spPr>
            <a:xfrm>
              <a:off x="5797475" y="2894200"/>
              <a:ext cx="33875" cy="39125"/>
            </a:xfrm>
            <a:custGeom>
              <a:rect b="b" l="l" r="r" t="t"/>
              <a:pathLst>
                <a:path extrusionOk="0" h="1565" w="1355">
                  <a:moveTo>
                    <a:pt x="1032" y="0"/>
                  </a:moveTo>
                  <a:cubicBezTo>
                    <a:pt x="1020" y="0"/>
                    <a:pt x="1007" y="2"/>
                    <a:pt x="995" y="5"/>
                  </a:cubicBezTo>
                  <a:lnTo>
                    <a:pt x="1" y="5"/>
                  </a:lnTo>
                  <a:lnTo>
                    <a:pt x="1" y="1564"/>
                  </a:lnTo>
                  <a:lnTo>
                    <a:pt x="1355" y="1564"/>
                  </a:lnTo>
                  <a:lnTo>
                    <a:pt x="1355" y="365"/>
                  </a:lnTo>
                  <a:cubicBezTo>
                    <a:pt x="1355" y="228"/>
                    <a:pt x="1286" y="108"/>
                    <a:pt x="1183" y="56"/>
                  </a:cubicBezTo>
                  <a:cubicBezTo>
                    <a:pt x="1141" y="28"/>
                    <a:pt x="1088" y="0"/>
                    <a:pt x="1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07"/>
            <p:cNvSpPr/>
            <p:nvPr/>
          </p:nvSpPr>
          <p:spPr>
            <a:xfrm>
              <a:off x="5745225" y="2951275"/>
              <a:ext cx="86125" cy="58300"/>
            </a:xfrm>
            <a:custGeom>
              <a:rect b="b" l="l" r="r" t="t"/>
              <a:pathLst>
                <a:path extrusionOk="0" h="2332" w="3445">
                  <a:moveTo>
                    <a:pt x="1" y="1"/>
                  </a:moveTo>
                  <a:lnTo>
                    <a:pt x="1" y="395"/>
                  </a:lnTo>
                  <a:lnTo>
                    <a:pt x="1" y="601"/>
                  </a:lnTo>
                  <a:cubicBezTo>
                    <a:pt x="1" y="1560"/>
                    <a:pt x="772" y="2331"/>
                    <a:pt x="1731" y="2331"/>
                  </a:cubicBezTo>
                  <a:cubicBezTo>
                    <a:pt x="2674" y="2331"/>
                    <a:pt x="3445" y="1560"/>
                    <a:pt x="3445" y="601"/>
                  </a:cubicBezTo>
                  <a:lnTo>
                    <a:pt x="3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07"/>
            <p:cNvSpPr/>
            <p:nvPr/>
          </p:nvSpPr>
          <p:spPr>
            <a:xfrm>
              <a:off x="5745225" y="2894325"/>
              <a:ext cx="33875" cy="39000"/>
            </a:xfrm>
            <a:custGeom>
              <a:rect b="b" l="l" r="r" t="t"/>
              <a:pathLst>
                <a:path extrusionOk="0" h="1560" w="1355">
                  <a:moveTo>
                    <a:pt x="360" y="0"/>
                  </a:moveTo>
                  <a:cubicBezTo>
                    <a:pt x="240" y="0"/>
                    <a:pt x="121" y="51"/>
                    <a:pt x="52" y="171"/>
                  </a:cubicBezTo>
                  <a:cubicBezTo>
                    <a:pt x="18" y="223"/>
                    <a:pt x="1" y="291"/>
                    <a:pt x="1" y="360"/>
                  </a:cubicBezTo>
                  <a:lnTo>
                    <a:pt x="1" y="1559"/>
                  </a:lnTo>
                  <a:lnTo>
                    <a:pt x="1354" y="1559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07"/>
            <p:cNvSpPr/>
            <p:nvPr/>
          </p:nvSpPr>
          <p:spPr>
            <a:xfrm>
              <a:off x="5700250" y="2894325"/>
              <a:ext cx="26575" cy="48425"/>
            </a:xfrm>
            <a:custGeom>
              <a:rect b="b" l="l" r="r" t="t"/>
              <a:pathLst>
                <a:path extrusionOk="0" h="1937" w="1063">
                  <a:moveTo>
                    <a:pt x="0" y="0"/>
                  </a:moveTo>
                  <a:lnTo>
                    <a:pt x="0" y="1936"/>
                  </a:lnTo>
                  <a:lnTo>
                    <a:pt x="1063" y="1936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8" name="Google Shape;4088;p207"/>
          <p:cNvGrpSpPr/>
          <p:nvPr/>
        </p:nvGrpSpPr>
        <p:grpSpPr>
          <a:xfrm>
            <a:off x="6297800" y="2699400"/>
            <a:ext cx="310600" cy="311125"/>
            <a:chOff x="6297800" y="2699400"/>
            <a:chExt cx="310600" cy="311125"/>
          </a:xfrm>
        </p:grpSpPr>
        <p:sp>
          <p:nvSpPr>
            <p:cNvPr id="4089" name="Google Shape;4089;p207"/>
            <p:cNvSpPr/>
            <p:nvPr/>
          </p:nvSpPr>
          <p:spPr>
            <a:xfrm>
              <a:off x="6297800" y="2912300"/>
              <a:ext cx="115275" cy="30450"/>
            </a:xfrm>
            <a:custGeom>
              <a:rect b="b" l="l" r="r" t="t"/>
              <a:pathLst>
                <a:path extrusionOk="0" h="1218" w="4611">
                  <a:moveTo>
                    <a:pt x="1" y="1"/>
                  </a:moveTo>
                  <a:lnTo>
                    <a:pt x="1" y="1217"/>
                  </a:lnTo>
                  <a:lnTo>
                    <a:pt x="4610" y="1217"/>
                  </a:lnTo>
                  <a:lnTo>
                    <a:pt x="46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07"/>
            <p:cNvSpPr/>
            <p:nvPr/>
          </p:nvSpPr>
          <p:spPr>
            <a:xfrm>
              <a:off x="6297800" y="2961125"/>
              <a:ext cx="115275" cy="48450"/>
            </a:xfrm>
            <a:custGeom>
              <a:rect b="b" l="l" r="r" t="t"/>
              <a:pathLst>
                <a:path extrusionOk="0" h="1938" w="4611">
                  <a:moveTo>
                    <a:pt x="1" y="1"/>
                  </a:moveTo>
                  <a:lnTo>
                    <a:pt x="1" y="1577"/>
                  </a:lnTo>
                  <a:cubicBezTo>
                    <a:pt x="1" y="1783"/>
                    <a:pt x="155" y="1937"/>
                    <a:pt x="361" y="1937"/>
                  </a:cubicBezTo>
                  <a:lnTo>
                    <a:pt x="4250" y="1937"/>
                  </a:lnTo>
                  <a:cubicBezTo>
                    <a:pt x="4456" y="1937"/>
                    <a:pt x="4610" y="1783"/>
                    <a:pt x="4610" y="1577"/>
                  </a:cubicBezTo>
                  <a:lnTo>
                    <a:pt x="46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07"/>
            <p:cNvSpPr/>
            <p:nvPr/>
          </p:nvSpPr>
          <p:spPr>
            <a:xfrm>
              <a:off x="6297800" y="2748250"/>
              <a:ext cx="48450" cy="78825"/>
            </a:xfrm>
            <a:custGeom>
              <a:rect b="b" l="l" r="r" t="t"/>
              <a:pathLst>
                <a:path extrusionOk="0" h="3153" w="1938">
                  <a:moveTo>
                    <a:pt x="361" y="0"/>
                  </a:moveTo>
                  <a:cubicBezTo>
                    <a:pt x="155" y="0"/>
                    <a:pt x="1" y="154"/>
                    <a:pt x="1" y="360"/>
                  </a:cubicBezTo>
                  <a:lnTo>
                    <a:pt x="1" y="3153"/>
                  </a:lnTo>
                  <a:lnTo>
                    <a:pt x="1937" y="3153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07"/>
            <p:cNvSpPr/>
            <p:nvPr/>
          </p:nvSpPr>
          <p:spPr>
            <a:xfrm>
              <a:off x="6364625" y="2748250"/>
              <a:ext cx="48450" cy="79275"/>
            </a:xfrm>
            <a:custGeom>
              <a:rect b="b" l="l" r="r" t="t"/>
              <a:pathLst>
                <a:path extrusionOk="0" h="3171" w="1938">
                  <a:moveTo>
                    <a:pt x="1" y="0"/>
                  </a:moveTo>
                  <a:lnTo>
                    <a:pt x="1" y="3170"/>
                  </a:lnTo>
                  <a:lnTo>
                    <a:pt x="1937" y="3170"/>
                  </a:lnTo>
                  <a:lnTo>
                    <a:pt x="1937" y="360"/>
                  </a:lnTo>
                  <a:cubicBezTo>
                    <a:pt x="1937" y="154"/>
                    <a:pt x="1783" y="0"/>
                    <a:pt x="1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07"/>
            <p:cNvSpPr/>
            <p:nvPr/>
          </p:nvSpPr>
          <p:spPr>
            <a:xfrm>
              <a:off x="6443450" y="2699400"/>
              <a:ext cx="164525" cy="128125"/>
            </a:xfrm>
            <a:custGeom>
              <a:rect b="b" l="l" r="r" t="t"/>
              <a:pathLst>
                <a:path extrusionOk="0" h="5125" w="6581">
                  <a:moveTo>
                    <a:pt x="5244" y="721"/>
                  </a:moveTo>
                  <a:cubicBezTo>
                    <a:pt x="5569" y="721"/>
                    <a:pt x="5843" y="995"/>
                    <a:pt x="5843" y="1337"/>
                  </a:cubicBezTo>
                  <a:lnTo>
                    <a:pt x="5843" y="3291"/>
                  </a:lnTo>
                  <a:cubicBezTo>
                    <a:pt x="5843" y="3616"/>
                    <a:pt x="5569" y="3890"/>
                    <a:pt x="5244" y="3890"/>
                  </a:cubicBezTo>
                  <a:lnTo>
                    <a:pt x="1354" y="3890"/>
                  </a:lnTo>
                  <a:cubicBezTo>
                    <a:pt x="1012" y="3890"/>
                    <a:pt x="737" y="3616"/>
                    <a:pt x="737" y="3291"/>
                  </a:cubicBezTo>
                  <a:lnTo>
                    <a:pt x="737" y="1337"/>
                  </a:lnTo>
                  <a:cubicBezTo>
                    <a:pt x="737" y="995"/>
                    <a:pt x="1012" y="721"/>
                    <a:pt x="1354" y="721"/>
                  </a:cubicBezTo>
                  <a:close/>
                  <a:moveTo>
                    <a:pt x="1354" y="1"/>
                  </a:moveTo>
                  <a:cubicBezTo>
                    <a:pt x="600" y="1"/>
                    <a:pt x="1" y="601"/>
                    <a:pt x="1" y="1337"/>
                  </a:cubicBezTo>
                  <a:lnTo>
                    <a:pt x="1" y="3291"/>
                  </a:lnTo>
                  <a:cubicBezTo>
                    <a:pt x="1" y="4028"/>
                    <a:pt x="600" y="4627"/>
                    <a:pt x="1354" y="4627"/>
                  </a:cubicBezTo>
                  <a:lnTo>
                    <a:pt x="1954" y="4627"/>
                  </a:lnTo>
                  <a:lnTo>
                    <a:pt x="1954" y="5124"/>
                  </a:lnTo>
                  <a:lnTo>
                    <a:pt x="4627" y="5124"/>
                  </a:lnTo>
                  <a:lnTo>
                    <a:pt x="4627" y="4627"/>
                  </a:lnTo>
                  <a:lnTo>
                    <a:pt x="5244" y="4627"/>
                  </a:lnTo>
                  <a:cubicBezTo>
                    <a:pt x="5981" y="4627"/>
                    <a:pt x="6580" y="4028"/>
                    <a:pt x="6580" y="3291"/>
                  </a:cubicBezTo>
                  <a:lnTo>
                    <a:pt x="6580" y="1337"/>
                  </a:lnTo>
                  <a:cubicBezTo>
                    <a:pt x="6580" y="601"/>
                    <a:pt x="5981" y="1"/>
                    <a:pt x="5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07"/>
            <p:cNvSpPr/>
            <p:nvPr/>
          </p:nvSpPr>
          <p:spPr>
            <a:xfrm>
              <a:off x="6297800" y="2845475"/>
              <a:ext cx="310600" cy="165050"/>
            </a:xfrm>
            <a:custGeom>
              <a:rect b="b" l="l" r="r" t="t"/>
              <a:pathLst>
                <a:path extrusionOk="0" h="6602" w="12424">
                  <a:moveTo>
                    <a:pt x="1337" y="1"/>
                  </a:moveTo>
                  <a:cubicBezTo>
                    <a:pt x="584" y="1"/>
                    <a:pt x="1" y="600"/>
                    <a:pt x="1" y="1337"/>
                  </a:cubicBezTo>
                  <a:lnTo>
                    <a:pt x="1" y="1954"/>
                  </a:lnTo>
                  <a:lnTo>
                    <a:pt x="11669" y="1954"/>
                  </a:lnTo>
                  <a:lnTo>
                    <a:pt x="11669" y="6203"/>
                  </a:lnTo>
                  <a:cubicBezTo>
                    <a:pt x="11652" y="6469"/>
                    <a:pt x="11845" y="6602"/>
                    <a:pt x="12038" y="6602"/>
                  </a:cubicBezTo>
                  <a:cubicBezTo>
                    <a:pt x="12231" y="6602"/>
                    <a:pt x="12423" y="6469"/>
                    <a:pt x="12406" y="6203"/>
                  </a:cubicBezTo>
                  <a:lnTo>
                    <a:pt x="12406" y="1337"/>
                  </a:lnTo>
                  <a:cubicBezTo>
                    <a:pt x="12406" y="600"/>
                    <a:pt x="11807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5" name="Google Shape;4095;p207"/>
          <p:cNvGrpSpPr/>
          <p:nvPr/>
        </p:nvGrpSpPr>
        <p:grpSpPr>
          <a:xfrm>
            <a:off x="7070575" y="2699400"/>
            <a:ext cx="315725" cy="310175"/>
            <a:chOff x="7070575" y="2699400"/>
            <a:chExt cx="315725" cy="310175"/>
          </a:xfrm>
        </p:grpSpPr>
        <p:sp>
          <p:nvSpPr>
            <p:cNvPr id="4096" name="Google Shape;4096;p207"/>
            <p:cNvSpPr/>
            <p:nvPr/>
          </p:nvSpPr>
          <p:spPr>
            <a:xfrm>
              <a:off x="7078700" y="2699400"/>
              <a:ext cx="86575" cy="48875"/>
            </a:xfrm>
            <a:custGeom>
              <a:rect b="b" l="l" r="r" t="t"/>
              <a:pathLst>
                <a:path extrusionOk="0" h="1955" w="3463">
                  <a:moveTo>
                    <a:pt x="1337" y="1"/>
                  </a:moveTo>
                  <a:cubicBezTo>
                    <a:pt x="601" y="1"/>
                    <a:pt x="1" y="601"/>
                    <a:pt x="1" y="1337"/>
                  </a:cubicBezTo>
                  <a:lnTo>
                    <a:pt x="1" y="1954"/>
                  </a:lnTo>
                  <a:lnTo>
                    <a:pt x="3462" y="1954"/>
                  </a:lnTo>
                  <a:lnTo>
                    <a:pt x="3462" y="1337"/>
                  </a:lnTo>
                  <a:cubicBezTo>
                    <a:pt x="3462" y="601"/>
                    <a:pt x="2862" y="1"/>
                    <a:pt x="2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07"/>
            <p:cNvSpPr/>
            <p:nvPr/>
          </p:nvSpPr>
          <p:spPr>
            <a:xfrm>
              <a:off x="7183650" y="2748250"/>
              <a:ext cx="186375" cy="97250"/>
            </a:xfrm>
            <a:custGeom>
              <a:rect b="b" l="l" r="r" t="t"/>
              <a:pathLst>
                <a:path extrusionOk="0" h="3890" w="7455">
                  <a:moveTo>
                    <a:pt x="1642" y="1"/>
                  </a:moveTo>
                  <a:cubicBezTo>
                    <a:pt x="1569" y="1"/>
                    <a:pt x="1494" y="22"/>
                    <a:pt x="1423" y="69"/>
                  </a:cubicBezTo>
                  <a:lnTo>
                    <a:pt x="1" y="1080"/>
                  </a:lnTo>
                  <a:lnTo>
                    <a:pt x="1" y="3890"/>
                  </a:lnTo>
                  <a:lnTo>
                    <a:pt x="7454" y="3890"/>
                  </a:lnTo>
                  <a:lnTo>
                    <a:pt x="7437" y="360"/>
                  </a:lnTo>
                  <a:cubicBezTo>
                    <a:pt x="7437" y="149"/>
                    <a:pt x="7266" y="1"/>
                    <a:pt x="7080" y="1"/>
                  </a:cubicBezTo>
                  <a:cubicBezTo>
                    <a:pt x="7010" y="1"/>
                    <a:pt x="6938" y="22"/>
                    <a:pt x="6872" y="69"/>
                  </a:cubicBezTo>
                  <a:lnTo>
                    <a:pt x="4730" y="1594"/>
                  </a:lnTo>
                  <a:lnTo>
                    <a:pt x="4730" y="360"/>
                  </a:lnTo>
                  <a:cubicBezTo>
                    <a:pt x="4730" y="149"/>
                    <a:pt x="4550" y="1"/>
                    <a:pt x="4359" y="1"/>
                  </a:cubicBezTo>
                  <a:cubicBezTo>
                    <a:pt x="4287" y="1"/>
                    <a:pt x="4213" y="22"/>
                    <a:pt x="4147" y="69"/>
                  </a:cubicBezTo>
                  <a:lnTo>
                    <a:pt x="2006" y="1594"/>
                  </a:lnTo>
                  <a:lnTo>
                    <a:pt x="2006" y="360"/>
                  </a:lnTo>
                  <a:cubicBezTo>
                    <a:pt x="2006" y="149"/>
                    <a:pt x="1834" y="1"/>
                    <a:pt x="1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07"/>
            <p:cNvSpPr/>
            <p:nvPr/>
          </p:nvSpPr>
          <p:spPr>
            <a:xfrm>
              <a:off x="7285600" y="2863475"/>
              <a:ext cx="33025" cy="30875"/>
            </a:xfrm>
            <a:custGeom>
              <a:rect b="b" l="l" r="r" t="t"/>
              <a:pathLst>
                <a:path extrusionOk="0" h="1235" w="1321">
                  <a:moveTo>
                    <a:pt x="1" y="0"/>
                  </a:moveTo>
                  <a:lnTo>
                    <a:pt x="1" y="1234"/>
                  </a:lnTo>
                  <a:lnTo>
                    <a:pt x="1320" y="1234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07"/>
            <p:cNvSpPr/>
            <p:nvPr/>
          </p:nvSpPr>
          <p:spPr>
            <a:xfrm>
              <a:off x="7336575" y="2863475"/>
              <a:ext cx="33025" cy="30875"/>
            </a:xfrm>
            <a:custGeom>
              <a:rect b="b" l="l" r="r" t="t"/>
              <a:pathLst>
                <a:path extrusionOk="0" h="1235" w="1321">
                  <a:moveTo>
                    <a:pt x="1" y="0"/>
                  </a:moveTo>
                  <a:lnTo>
                    <a:pt x="1" y="1234"/>
                  </a:lnTo>
                  <a:lnTo>
                    <a:pt x="1320" y="1234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07"/>
            <p:cNvSpPr/>
            <p:nvPr/>
          </p:nvSpPr>
          <p:spPr>
            <a:xfrm>
              <a:off x="7234625" y="2863475"/>
              <a:ext cx="32600" cy="30875"/>
            </a:xfrm>
            <a:custGeom>
              <a:rect b="b" l="l" r="r" t="t"/>
              <a:pathLst>
                <a:path extrusionOk="0" h="1235" w="1304">
                  <a:moveTo>
                    <a:pt x="1" y="0"/>
                  </a:moveTo>
                  <a:lnTo>
                    <a:pt x="1" y="1234"/>
                  </a:lnTo>
                  <a:lnTo>
                    <a:pt x="1303" y="1234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07"/>
            <p:cNvSpPr/>
            <p:nvPr/>
          </p:nvSpPr>
          <p:spPr>
            <a:xfrm>
              <a:off x="7183225" y="2863475"/>
              <a:ext cx="33025" cy="30875"/>
            </a:xfrm>
            <a:custGeom>
              <a:rect b="b" l="l" r="r" t="t"/>
              <a:pathLst>
                <a:path extrusionOk="0" h="1235" w="1321">
                  <a:moveTo>
                    <a:pt x="1" y="0"/>
                  </a:moveTo>
                  <a:lnTo>
                    <a:pt x="1" y="1234"/>
                  </a:lnTo>
                  <a:lnTo>
                    <a:pt x="1320" y="1234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07"/>
            <p:cNvSpPr/>
            <p:nvPr/>
          </p:nvSpPr>
          <p:spPr>
            <a:xfrm>
              <a:off x="7070575" y="2766225"/>
              <a:ext cx="315725" cy="243350"/>
            </a:xfrm>
            <a:custGeom>
              <a:rect b="b" l="l" r="r" t="t"/>
              <a:pathLst>
                <a:path extrusionOk="0" h="9734" w="12629">
                  <a:moveTo>
                    <a:pt x="10178" y="7060"/>
                  </a:moveTo>
                  <a:cubicBezTo>
                    <a:pt x="10384" y="7060"/>
                    <a:pt x="10538" y="7232"/>
                    <a:pt x="10538" y="7420"/>
                  </a:cubicBezTo>
                  <a:lnTo>
                    <a:pt x="10555" y="9014"/>
                  </a:lnTo>
                  <a:lnTo>
                    <a:pt x="9818" y="9014"/>
                  </a:lnTo>
                  <a:lnTo>
                    <a:pt x="9818" y="7797"/>
                  </a:lnTo>
                  <a:lnTo>
                    <a:pt x="8602" y="7797"/>
                  </a:lnTo>
                  <a:lnTo>
                    <a:pt x="8602" y="9014"/>
                  </a:lnTo>
                  <a:lnTo>
                    <a:pt x="7865" y="9014"/>
                  </a:lnTo>
                  <a:lnTo>
                    <a:pt x="7865" y="7797"/>
                  </a:lnTo>
                  <a:lnTo>
                    <a:pt x="6649" y="7797"/>
                  </a:lnTo>
                  <a:lnTo>
                    <a:pt x="6649" y="9014"/>
                  </a:lnTo>
                  <a:lnTo>
                    <a:pt x="5929" y="9014"/>
                  </a:lnTo>
                  <a:lnTo>
                    <a:pt x="5929" y="7420"/>
                  </a:lnTo>
                  <a:cubicBezTo>
                    <a:pt x="5929" y="7232"/>
                    <a:pt x="6083" y="7060"/>
                    <a:pt x="6289" y="7060"/>
                  </a:cubicBezTo>
                  <a:close/>
                  <a:moveTo>
                    <a:pt x="326" y="1"/>
                  </a:moveTo>
                  <a:lnTo>
                    <a:pt x="326" y="9048"/>
                  </a:lnTo>
                  <a:cubicBezTo>
                    <a:pt x="0" y="9236"/>
                    <a:pt x="120" y="9733"/>
                    <a:pt x="497" y="9733"/>
                  </a:cubicBezTo>
                  <a:lnTo>
                    <a:pt x="12183" y="9733"/>
                  </a:lnTo>
                  <a:cubicBezTo>
                    <a:pt x="12628" y="9699"/>
                    <a:pt x="12628" y="9048"/>
                    <a:pt x="12183" y="9014"/>
                  </a:cubicBezTo>
                  <a:lnTo>
                    <a:pt x="11977" y="9014"/>
                  </a:lnTo>
                  <a:lnTo>
                    <a:pt x="11977" y="5844"/>
                  </a:lnTo>
                  <a:lnTo>
                    <a:pt x="4524" y="5844"/>
                  </a:lnTo>
                  <a:lnTo>
                    <a:pt x="4524" y="9014"/>
                  </a:lnTo>
                  <a:lnTo>
                    <a:pt x="3787" y="9014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3" name="Google Shape;4103;p207"/>
          <p:cNvSpPr/>
          <p:nvPr/>
        </p:nvSpPr>
        <p:spPr>
          <a:xfrm>
            <a:off x="7820625" y="2710125"/>
            <a:ext cx="318725" cy="287550"/>
          </a:xfrm>
          <a:custGeom>
            <a:rect b="b" l="l" r="r" t="t"/>
            <a:pathLst>
              <a:path extrusionOk="0" h="11502" w="12749">
                <a:moveTo>
                  <a:pt x="6539" y="725"/>
                </a:moveTo>
                <a:cubicBezTo>
                  <a:pt x="6761" y="725"/>
                  <a:pt x="6989" y="762"/>
                  <a:pt x="7214" y="840"/>
                </a:cubicBezTo>
                <a:cubicBezTo>
                  <a:pt x="8568" y="1320"/>
                  <a:pt x="9048" y="2965"/>
                  <a:pt x="8157" y="4095"/>
                </a:cubicBezTo>
                <a:cubicBezTo>
                  <a:pt x="7985" y="3838"/>
                  <a:pt x="7763" y="3633"/>
                  <a:pt x="7488" y="3496"/>
                </a:cubicBezTo>
                <a:cubicBezTo>
                  <a:pt x="8054" y="2725"/>
                  <a:pt x="7506" y="1628"/>
                  <a:pt x="6546" y="1628"/>
                </a:cubicBezTo>
                <a:cubicBezTo>
                  <a:pt x="5586" y="1628"/>
                  <a:pt x="5021" y="2725"/>
                  <a:pt x="5586" y="3496"/>
                </a:cubicBezTo>
                <a:cubicBezTo>
                  <a:pt x="5329" y="3633"/>
                  <a:pt x="5090" y="3838"/>
                  <a:pt x="4918" y="4095"/>
                </a:cubicBezTo>
                <a:cubicBezTo>
                  <a:pt x="4627" y="3718"/>
                  <a:pt x="4473" y="3273"/>
                  <a:pt x="4473" y="2810"/>
                </a:cubicBezTo>
                <a:cubicBezTo>
                  <a:pt x="4473" y="1614"/>
                  <a:pt x="5444" y="725"/>
                  <a:pt x="6539" y="725"/>
                </a:cubicBezTo>
                <a:close/>
                <a:moveTo>
                  <a:pt x="7608" y="5380"/>
                </a:moveTo>
                <a:lnTo>
                  <a:pt x="8259" y="6477"/>
                </a:lnTo>
                <a:cubicBezTo>
                  <a:pt x="7660" y="6940"/>
                  <a:pt x="7283" y="7608"/>
                  <a:pt x="7180" y="8345"/>
                </a:cubicBezTo>
                <a:lnTo>
                  <a:pt x="5912" y="8345"/>
                </a:lnTo>
                <a:cubicBezTo>
                  <a:pt x="5809" y="7608"/>
                  <a:pt x="5415" y="6940"/>
                  <a:pt x="4833" y="6477"/>
                </a:cubicBezTo>
                <a:lnTo>
                  <a:pt x="5467" y="5380"/>
                </a:lnTo>
                <a:cubicBezTo>
                  <a:pt x="5809" y="5526"/>
                  <a:pt x="6173" y="5599"/>
                  <a:pt x="6537" y="5599"/>
                </a:cubicBezTo>
                <a:cubicBezTo>
                  <a:pt x="6902" y="5599"/>
                  <a:pt x="7266" y="5526"/>
                  <a:pt x="7608" y="5380"/>
                </a:cubicBezTo>
                <a:close/>
                <a:moveTo>
                  <a:pt x="3136" y="6631"/>
                </a:moveTo>
                <a:cubicBezTo>
                  <a:pt x="4867" y="6631"/>
                  <a:pt x="5826" y="8636"/>
                  <a:pt x="4747" y="9990"/>
                </a:cubicBezTo>
                <a:cubicBezTo>
                  <a:pt x="4576" y="9750"/>
                  <a:pt x="4353" y="9544"/>
                  <a:pt x="4079" y="9390"/>
                </a:cubicBezTo>
                <a:cubicBezTo>
                  <a:pt x="4644" y="8619"/>
                  <a:pt x="4096" y="7522"/>
                  <a:pt x="3136" y="7522"/>
                </a:cubicBezTo>
                <a:cubicBezTo>
                  <a:pt x="2177" y="7522"/>
                  <a:pt x="1611" y="8619"/>
                  <a:pt x="2177" y="9390"/>
                </a:cubicBezTo>
                <a:cubicBezTo>
                  <a:pt x="1920" y="9544"/>
                  <a:pt x="1680" y="9750"/>
                  <a:pt x="1508" y="9990"/>
                </a:cubicBezTo>
                <a:cubicBezTo>
                  <a:pt x="429" y="8636"/>
                  <a:pt x="1406" y="6631"/>
                  <a:pt x="3136" y="6631"/>
                </a:cubicBezTo>
                <a:close/>
                <a:moveTo>
                  <a:pt x="9936" y="6630"/>
                </a:moveTo>
                <a:cubicBezTo>
                  <a:pt x="10163" y="6630"/>
                  <a:pt x="10395" y="6669"/>
                  <a:pt x="10624" y="6751"/>
                </a:cubicBezTo>
                <a:cubicBezTo>
                  <a:pt x="11978" y="7214"/>
                  <a:pt x="12457" y="8876"/>
                  <a:pt x="11566" y="9990"/>
                </a:cubicBezTo>
                <a:cubicBezTo>
                  <a:pt x="11395" y="9750"/>
                  <a:pt x="11172" y="9544"/>
                  <a:pt x="10898" y="9390"/>
                </a:cubicBezTo>
                <a:cubicBezTo>
                  <a:pt x="11464" y="8619"/>
                  <a:pt x="10915" y="7522"/>
                  <a:pt x="9956" y="7522"/>
                </a:cubicBezTo>
                <a:cubicBezTo>
                  <a:pt x="8979" y="7522"/>
                  <a:pt x="8431" y="8619"/>
                  <a:pt x="8996" y="9390"/>
                </a:cubicBezTo>
                <a:cubicBezTo>
                  <a:pt x="8739" y="9544"/>
                  <a:pt x="8499" y="9750"/>
                  <a:pt x="8328" y="9990"/>
                </a:cubicBezTo>
                <a:cubicBezTo>
                  <a:pt x="8037" y="9630"/>
                  <a:pt x="7882" y="9167"/>
                  <a:pt x="7882" y="8705"/>
                </a:cubicBezTo>
                <a:cubicBezTo>
                  <a:pt x="7868" y="7526"/>
                  <a:pt x="8842" y="6630"/>
                  <a:pt x="9936" y="6630"/>
                </a:cubicBezTo>
                <a:close/>
                <a:moveTo>
                  <a:pt x="6529" y="0"/>
                </a:moveTo>
                <a:cubicBezTo>
                  <a:pt x="3907" y="0"/>
                  <a:pt x="2725" y="3290"/>
                  <a:pt x="4764" y="4969"/>
                </a:cubicBezTo>
                <a:cubicBezTo>
                  <a:pt x="4764" y="4969"/>
                  <a:pt x="4781" y="4986"/>
                  <a:pt x="4798" y="5004"/>
                </a:cubicBezTo>
                <a:lnTo>
                  <a:pt x="4833" y="5021"/>
                </a:lnTo>
                <a:lnTo>
                  <a:pt x="4199" y="6117"/>
                </a:lnTo>
                <a:cubicBezTo>
                  <a:pt x="3851" y="5974"/>
                  <a:pt x="3489" y="5905"/>
                  <a:pt x="3133" y="5905"/>
                </a:cubicBezTo>
                <a:cubicBezTo>
                  <a:pt x="2171" y="5905"/>
                  <a:pt x="1245" y="6403"/>
                  <a:pt x="720" y="7265"/>
                </a:cubicBezTo>
                <a:cubicBezTo>
                  <a:pt x="1" y="8448"/>
                  <a:pt x="275" y="9990"/>
                  <a:pt x="1337" y="10863"/>
                </a:cubicBezTo>
                <a:lnTo>
                  <a:pt x="1389" y="10898"/>
                </a:lnTo>
                <a:cubicBezTo>
                  <a:pt x="1894" y="11300"/>
                  <a:pt x="2507" y="11502"/>
                  <a:pt x="3119" y="11502"/>
                </a:cubicBezTo>
                <a:cubicBezTo>
                  <a:pt x="3732" y="11502"/>
                  <a:pt x="4344" y="11300"/>
                  <a:pt x="4850" y="10898"/>
                </a:cubicBezTo>
                <a:lnTo>
                  <a:pt x="4901" y="10863"/>
                </a:lnTo>
                <a:cubicBezTo>
                  <a:pt x="5449" y="10418"/>
                  <a:pt x="5792" y="9767"/>
                  <a:pt x="5895" y="9064"/>
                </a:cubicBezTo>
                <a:lnTo>
                  <a:pt x="7163" y="9064"/>
                </a:lnTo>
                <a:cubicBezTo>
                  <a:pt x="7249" y="9767"/>
                  <a:pt x="7608" y="10418"/>
                  <a:pt x="8157" y="10863"/>
                </a:cubicBezTo>
                <a:lnTo>
                  <a:pt x="8208" y="10898"/>
                </a:lnTo>
                <a:cubicBezTo>
                  <a:pt x="8713" y="11300"/>
                  <a:pt x="9326" y="11502"/>
                  <a:pt x="9939" y="11502"/>
                </a:cubicBezTo>
                <a:cubicBezTo>
                  <a:pt x="10551" y="11502"/>
                  <a:pt x="11164" y="11300"/>
                  <a:pt x="11669" y="10898"/>
                </a:cubicBezTo>
                <a:lnTo>
                  <a:pt x="11703" y="10863"/>
                </a:lnTo>
                <a:cubicBezTo>
                  <a:pt x="12355" y="10332"/>
                  <a:pt x="12732" y="9544"/>
                  <a:pt x="12732" y="8705"/>
                </a:cubicBezTo>
                <a:lnTo>
                  <a:pt x="12749" y="8705"/>
                </a:lnTo>
                <a:cubicBezTo>
                  <a:pt x="12749" y="7098"/>
                  <a:pt x="11417" y="5906"/>
                  <a:pt x="9938" y="5906"/>
                </a:cubicBezTo>
                <a:cubicBezTo>
                  <a:pt x="9587" y="5906"/>
                  <a:pt x="9228" y="5973"/>
                  <a:pt x="8876" y="6117"/>
                </a:cubicBezTo>
                <a:lnTo>
                  <a:pt x="8242" y="5021"/>
                </a:lnTo>
                <a:lnTo>
                  <a:pt x="8277" y="5004"/>
                </a:lnTo>
                <a:lnTo>
                  <a:pt x="8311" y="4969"/>
                </a:lnTo>
                <a:cubicBezTo>
                  <a:pt x="10350" y="3290"/>
                  <a:pt x="9168" y="0"/>
                  <a:pt x="6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4" name="Google Shape;4104;p207"/>
          <p:cNvSpPr/>
          <p:nvPr/>
        </p:nvSpPr>
        <p:spPr>
          <a:xfrm>
            <a:off x="990200" y="3385400"/>
            <a:ext cx="340800" cy="287225"/>
          </a:xfrm>
          <a:custGeom>
            <a:rect b="b" l="l" r="r" t="t"/>
            <a:pathLst>
              <a:path extrusionOk="0" h="11489" w="13632">
                <a:moveTo>
                  <a:pt x="9383" y="14"/>
                </a:moveTo>
                <a:cubicBezTo>
                  <a:pt x="8376" y="14"/>
                  <a:pt x="7369" y="396"/>
                  <a:pt x="6607" y="1158"/>
                </a:cubicBezTo>
                <a:lnTo>
                  <a:pt x="5853" y="1929"/>
                </a:lnTo>
                <a:cubicBezTo>
                  <a:pt x="5579" y="2203"/>
                  <a:pt x="5579" y="2649"/>
                  <a:pt x="5853" y="2923"/>
                </a:cubicBezTo>
                <a:cubicBezTo>
                  <a:pt x="5973" y="3060"/>
                  <a:pt x="6161" y="3146"/>
                  <a:pt x="6350" y="3146"/>
                </a:cubicBezTo>
                <a:cubicBezTo>
                  <a:pt x="6538" y="3146"/>
                  <a:pt x="6710" y="3060"/>
                  <a:pt x="6847" y="2923"/>
                </a:cubicBezTo>
                <a:lnTo>
                  <a:pt x="8372" y="1415"/>
                </a:lnTo>
                <a:cubicBezTo>
                  <a:pt x="8440" y="1338"/>
                  <a:pt x="8530" y="1299"/>
                  <a:pt x="8622" y="1299"/>
                </a:cubicBezTo>
                <a:cubicBezTo>
                  <a:pt x="8714" y="1299"/>
                  <a:pt x="8809" y="1338"/>
                  <a:pt x="8886" y="1415"/>
                </a:cubicBezTo>
                <a:lnTo>
                  <a:pt x="12689" y="5202"/>
                </a:lnTo>
                <a:cubicBezTo>
                  <a:pt x="12792" y="5322"/>
                  <a:pt x="12878" y="5442"/>
                  <a:pt x="12946" y="5596"/>
                </a:cubicBezTo>
                <a:cubicBezTo>
                  <a:pt x="13632" y="4088"/>
                  <a:pt x="13323" y="2323"/>
                  <a:pt x="12158" y="1158"/>
                </a:cubicBezTo>
                <a:cubicBezTo>
                  <a:pt x="11396" y="396"/>
                  <a:pt x="10389" y="14"/>
                  <a:pt x="9383" y="14"/>
                </a:cubicBezTo>
                <a:close/>
                <a:moveTo>
                  <a:pt x="4071" y="3985"/>
                </a:moveTo>
                <a:cubicBezTo>
                  <a:pt x="3891" y="3985"/>
                  <a:pt x="3711" y="4054"/>
                  <a:pt x="3574" y="4191"/>
                </a:cubicBezTo>
                <a:lnTo>
                  <a:pt x="2049" y="5716"/>
                </a:lnTo>
                <a:cubicBezTo>
                  <a:pt x="1775" y="5990"/>
                  <a:pt x="1775" y="6435"/>
                  <a:pt x="2049" y="6710"/>
                </a:cubicBezTo>
                <a:cubicBezTo>
                  <a:pt x="2186" y="6847"/>
                  <a:pt x="2357" y="6932"/>
                  <a:pt x="2563" y="6932"/>
                </a:cubicBezTo>
                <a:cubicBezTo>
                  <a:pt x="2752" y="6932"/>
                  <a:pt x="2923" y="6847"/>
                  <a:pt x="3060" y="6710"/>
                </a:cubicBezTo>
                <a:lnTo>
                  <a:pt x="4568" y="5202"/>
                </a:lnTo>
                <a:cubicBezTo>
                  <a:pt x="4842" y="4910"/>
                  <a:pt x="4842" y="4465"/>
                  <a:pt x="4568" y="4191"/>
                </a:cubicBezTo>
                <a:cubicBezTo>
                  <a:pt x="4431" y="4054"/>
                  <a:pt x="4251" y="3985"/>
                  <a:pt x="4071" y="3985"/>
                </a:cubicBezTo>
                <a:close/>
                <a:moveTo>
                  <a:pt x="5581" y="5511"/>
                </a:moveTo>
                <a:cubicBezTo>
                  <a:pt x="5413" y="5511"/>
                  <a:pt x="5238" y="5577"/>
                  <a:pt x="5082" y="5733"/>
                </a:cubicBezTo>
                <a:lnTo>
                  <a:pt x="3574" y="7241"/>
                </a:lnTo>
                <a:cubicBezTo>
                  <a:pt x="3146" y="7686"/>
                  <a:pt x="3454" y="8440"/>
                  <a:pt x="4071" y="8440"/>
                </a:cubicBezTo>
                <a:lnTo>
                  <a:pt x="4071" y="8457"/>
                </a:lnTo>
                <a:cubicBezTo>
                  <a:pt x="4259" y="8457"/>
                  <a:pt x="4448" y="8389"/>
                  <a:pt x="4568" y="8252"/>
                </a:cubicBezTo>
                <a:lnTo>
                  <a:pt x="6093" y="6727"/>
                </a:lnTo>
                <a:cubicBezTo>
                  <a:pt x="6605" y="6215"/>
                  <a:pt x="6131" y="5511"/>
                  <a:pt x="5581" y="5511"/>
                </a:cubicBezTo>
                <a:close/>
                <a:moveTo>
                  <a:pt x="4817" y="1"/>
                </a:moveTo>
                <a:cubicBezTo>
                  <a:pt x="2140" y="1"/>
                  <a:pt x="1" y="2846"/>
                  <a:pt x="1261" y="5596"/>
                </a:cubicBezTo>
                <a:cubicBezTo>
                  <a:pt x="1329" y="5442"/>
                  <a:pt x="1432" y="5322"/>
                  <a:pt x="1552" y="5202"/>
                </a:cubicBezTo>
                <a:lnTo>
                  <a:pt x="3060" y="3694"/>
                </a:lnTo>
                <a:cubicBezTo>
                  <a:pt x="3357" y="3397"/>
                  <a:pt x="3719" y="3265"/>
                  <a:pt x="4072" y="3265"/>
                </a:cubicBezTo>
                <a:cubicBezTo>
                  <a:pt x="4840" y="3265"/>
                  <a:pt x="5569" y="3887"/>
                  <a:pt x="5510" y="4791"/>
                </a:cubicBezTo>
                <a:lnTo>
                  <a:pt x="5596" y="4791"/>
                </a:lnTo>
                <a:cubicBezTo>
                  <a:pt x="6418" y="4791"/>
                  <a:pt x="7087" y="5476"/>
                  <a:pt x="7035" y="6315"/>
                </a:cubicBezTo>
                <a:lnTo>
                  <a:pt x="7104" y="6315"/>
                </a:lnTo>
                <a:cubicBezTo>
                  <a:pt x="7498" y="6315"/>
                  <a:pt x="7858" y="6470"/>
                  <a:pt x="8132" y="6744"/>
                </a:cubicBezTo>
                <a:lnTo>
                  <a:pt x="9640" y="8252"/>
                </a:lnTo>
                <a:cubicBezTo>
                  <a:pt x="9794" y="8406"/>
                  <a:pt x="9967" y="8471"/>
                  <a:pt x="10133" y="8471"/>
                </a:cubicBezTo>
                <a:cubicBezTo>
                  <a:pt x="10685" y="8471"/>
                  <a:pt x="11164" y="7755"/>
                  <a:pt x="10650" y="7241"/>
                </a:cubicBezTo>
                <a:lnTo>
                  <a:pt x="9126" y="5716"/>
                </a:lnTo>
                <a:cubicBezTo>
                  <a:pt x="8862" y="5453"/>
                  <a:pt x="9104" y="5089"/>
                  <a:pt x="9386" y="5089"/>
                </a:cubicBezTo>
                <a:cubicBezTo>
                  <a:pt x="9471" y="5089"/>
                  <a:pt x="9560" y="5122"/>
                  <a:pt x="9640" y="5202"/>
                </a:cubicBezTo>
                <a:lnTo>
                  <a:pt x="11164" y="6727"/>
                </a:lnTo>
                <a:cubicBezTo>
                  <a:pt x="11302" y="6864"/>
                  <a:pt x="11481" y="6932"/>
                  <a:pt x="11664" y="6932"/>
                </a:cubicBezTo>
                <a:cubicBezTo>
                  <a:pt x="11846" y="6932"/>
                  <a:pt x="12030" y="6864"/>
                  <a:pt x="12175" y="6727"/>
                </a:cubicBezTo>
                <a:cubicBezTo>
                  <a:pt x="12450" y="6435"/>
                  <a:pt x="12450" y="5990"/>
                  <a:pt x="12175" y="5716"/>
                </a:cubicBezTo>
                <a:lnTo>
                  <a:pt x="8629" y="2186"/>
                </a:lnTo>
                <a:lnTo>
                  <a:pt x="7378" y="3437"/>
                </a:lnTo>
                <a:cubicBezTo>
                  <a:pt x="7063" y="3732"/>
                  <a:pt x="6718" y="3856"/>
                  <a:pt x="6390" y="3856"/>
                </a:cubicBezTo>
                <a:cubicBezTo>
                  <a:pt x="5287" y="3856"/>
                  <a:pt x="4362" y="2458"/>
                  <a:pt x="5339" y="1415"/>
                </a:cubicBezTo>
                <a:lnTo>
                  <a:pt x="6093" y="644"/>
                </a:lnTo>
                <a:cubicBezTo>
                  <a:pt x="6213" y="541"/>
                  <a:pt x="6315" y="438"/>
                  <a:pt x="6435" y="353"/>
                </a:cubicBezTo>
                <a:cubicBezTo>
                  <a:pt x="5890" y="111"/>
                  <a:pt x="5343" y="1"/>
                  <a:pt x="4817" y="1"/>
                </a:cubicBezTo>
                <a:close/>
                <a:moveTo>
                  <a:pt x="7104" y="7035"/>
                </a:moveTo>
                <a:cubicBezTo>
                  <a:pt x="6924" y="7035"/>
                  <a:pt x="6744" y="7104"/>
                  <a:pt x="6607" y="7241"/>
                </a:cubicBezTo>
                <a:lnTo>
                  <a:pt x="5082" y="8749"/>
                </a:lnTo>
                <a:cubicBezTo>
                  <a:pt x="4945" y="8886"/>
                  <a:pt x="4876" y="9057"/>
                  <a:pt x="4876" y="9245"/>
                </a:cubicBezTo>
                <a:cubicBezTo>
                  <a:pt x="4876" y="9434"/>
                  <a:pt x="4945" y="9622"/>
                  <a:pt x="5082" y="9742"/>
                </a:cubicBezTo>
                <a:cubicBezTo>
                  <a:pt x="5219" y="9879"/>
                  <a:pt x="5407" y="9965"/>
                  <a:pt x="5596" y="9965"/>
                </a:cubicBezTo>
                <a:lnTo>
                  <a:pt x="5596" y="9982"/>
                </a:lnTo>
                <a:cubicBezTo>
                  <a:pt x="5784" y="9982"/>
                  <a:pt x="5956" y="9897"/>
                  <a:pt x="6093" y="9759"/>
                </a:cubicBezTo>
                <a:lnTo>
                  <a:pt x="7601" y="8252"/>
                </a:lnTo>
                <a:cubicBezTo>
                  <a:pt x="7875" y="7978"/>
                  <a:pt x="7875" y="7515"/>
                  <a:pt x="7601" y="7241"/>
                </a:cubicBezTo>
                <a:cubicBezTo>
                  <a:pt x="7463" y="7104"/>
                  <a:pt x="7284" y="7035"/>
                  <a:pt x="7104" y="7035"/>
                </a:cubicBezTo>
                <a:close/>
                <a:moveTo>
                  <a:pt x="8626" y="8543"/>
                </a:moveTo>
                <a:cubicBezTo>
                  <a:pt x="8444" y="8543"/>
                  <a:pt x="8260" y="8611"/>
                  <a:pt x="8115" y="8749"/>
                </a:cubicBezTo>
                <a:lnTo>
                  <a:pt x="6607" y="10273"/>
                </a:lnTo>
                <a:cubicBezTo>
                  <a:pt x="6082" y="10786"/>
                  <a:pt x="6552" y="11489"/>
                  <a:pt x="7102" y="11489"/>
                </a:cubicBezTo>
                <a:cubicBezTo>
                  <a:pt x="7270" y="11489"/>
                  <a:pt x="7444" y="11423"/>
                  <a:pt x="7601" y="11267"/>
                </a:cubicBezTo>
                <a:lnTo>
                  <a:pt x="9126" y="9759"/>
                </a:lnTo>
                <a:cubicBezTo>
                  <a:pt x="9263" y="9622"/>
                  <a:pt x="9331" y="9451"/>
                  <a:pt x="9331" y="9245"/>
                </a:cubicBezTo>
                <a:cubicBezTo>
                  <a:pt x="9331" y="9057"/>
                  <a:pt x="9263" y="8868"/>
                  <a:pt x="9126" y="8749"/>
                </a:cubicBezTo>
                <a:cubicBezTo>
                  <a:pt x="8988" y="8611"/>
                  <a:pt x="8809" y="8543"/>
                  <a:pt x="8626" y="85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5" name="Google Shape;4105;p207"/>
          <p:cNvGrpSpPr/>
          <p:nvPr/>
        </p:nvGrpSpPr>
        <p:grpSpPr>
          <a:xfrm>
            <a:off x="1773050" y="3374075"/>
            <a:ext cx="310150" cy="310150"/>
            <a:chOff x="1773050" y="3374075"/>
            <a:chExt cx="310150" cy="310150"/>
          </a:xfrm>
        </p:grpSpPr>
        <p:sp>
          <p:nvSpPr>
            <p:cNvPr id="4106" name="Google Shape;4106;p207"/>
            <p:cNvSpPr/>
            <p:nvPr/>
          </p:nvSpPr>
          <p:spPr>
            <a:xfrm>
              <a:off x="1839875" y="3489725"/>
              <a:ext cx="30450" cy="30450"/>
            </a:xfrm>
            <a:custGeom>
              <a:rect b="b" l="l" r="r" t="t"/>
              <a:pathLst>
                <a:path extrusionOk="0" h="1218" w="1218">
                  <a:moveTo>
                    <a:pt x="0" y="1"/>
                  </a:moveTo>
                  <a:lnTo>
                    <a:pt x="0" y="1217"/>
                  </a:lnTo>
                  <a:lnTo>
                    <a:pt x="1217" y="1217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07"/>
            <p:cNvSpPr/>
            <p:nvPr/>
          </p:nvSpPr>
          <p:spPr>
            <a:xfrm>
              <a:off x="1773050" y="3439600"/>
              <a:ext cx="310150" cy="177375"/>
            </a:xfrm>
            <a:custGeom>
              <a:rect b="b" l="l" r="r" t="t"/>
              <a:pathLst>
                <a:path extrusionOk="0" h="7095" w="12406">
                  <a:moveTo>
                    <a:pt x="172" y="1"/>
                  </a:moveTo>
                  <a:cubicBezTo>
                    <a:pt x="69" y="207"/>
                    <a:pt x="1" y="429"/>
                    <a:pt x="1" y="652"/>
                  </a:cubicBezTo>
                  <a:lnTo>
                    <a:pt x="1" y="7095"/>
                  </a:lnTo>
                  <a:lnTo>
                    <a:pt x="12406" y="7095"/>
                  </a:lnTo>
                  <a:lnTo>
                    <a:pt x="12406" y="669"/>
                  </a:lnTo>
                  <a:cubicBezTo>
                    <a:pt x="12406" y="429"/>
                    <a:pt x="12354" y="224"/>
                    <a:pt x="12234" y="18"/>
                  </a:cubicBezTo>
                  <a:lnTo>
                    <a:pt x="10470" y="1783"/>
                  </a:lnTo>
                  <a:lnTo>
                    <a:pt x="10470" y="3582"/>
                  </a:lnTo>
                  <a:cubicBezTo>
                    <a:pt x="10470" y="3771"/>
                    <a:pt x="10298" y="3942"/>
                    <a:pt x="10093" y="3942"/>
                  </a:cubicBezTo>
                  <a:lnTo>
                    <a:pt x="8311" y="3942"/>
                  </a:lnTo>
                  <a:lnTo>
                    <a:pt x="6460" y="5775"/>
                  </a:lnTo>
                  <a:cubicBezTo>
                    <a:pt x="6392" y="5844"/>
                    <a:pt x="6306" y="5895"/>
                    <a:pt x="6203" y="5895"/>
                  </a:cubicBezTo>
                  <a:cubicBezTo>
                    <a:pt x="6100" y="5895"/>
                    <a:pt x="6015" y="5844"/>
                    <a:pt x="5946" y="5775"/>
                  </a:cubicBezTo>
                  <a:lnTo>
                    <a:pt x="4113" y="3942"/>
                  </a:lnTo>
                  <a:lnTo>
                    <a:pt x="2314" y="3942"/>
                  </a:lnTo>
                  <a:cubicBezTo>
                    <a:pt x="2108" y="3942"/>
                    <a:pt x="1954" y="3771"/>
                    <a:pt x="1954" y="3582"/>
                  </a:cubicBezTo>
                  <a:lnTo>
                    <a:pt x="1954" y="1783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07"/>
            <p:cNvSpPr/>
            <p:nvPr/>
          </p:nvSpPr>
          <p:spPr>
            <a:xfrm>
              <a:off x="1985950" y="3489725"/>
              <a:ext cx="30425" cy="30450"/>
            </a:xfrm>
            <a:custGeom>
              <a:rect b="b" l="l" r="r" t="t"/>
              <a:pathLst>
                <a:path extrusionOk="0" h="1218" w="1217">
                  <a:moveTo>
                    <a:pt x="0" y="1"/>
                  </a:moveTo>
                  <a:lnTo>
                    <a:pt x="0" y="1217"/>
                  </a:lnTo>
                  <a:lnTo>
                    <a:pt x="1217" y="1217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07"/>
            <p:cNvSpPr/>
            <p:nvPr/>
          </p:nvSpPr>
          <p:spPr>
            <a:xfrm>
              <a:off x="1790625" y="3374075"/>
              <a:ext cx="275450" cy="191075"/>
            </a:xfrm>
            <a:custGeom>
              <a:rect b="b" l="l" r="r" t="t"/>
              <a:pathLst>
                <a:path extrusionOk="0" h="7643" w="11018">
                  <a:moveTo>
                    <a:pt x="6477" y="720"/>
                  </a:moveTo>
                  <a:cubicBezTo>
                    <a:pt x="6820" y="720"/>
                    <a:pt x="7094" y="994"/>
                    <a:pt x="7094" y="1337"/>
                  </a:cubicBezTo>
                  <a:lnTo>
                    <a:pt x="7094" y="1954"/>
                  </a:lnTo>
                  <a:lnTo>
                    <a:pt x="3924" y="1954"/>
                  </a:lnTo>
                  <a:lnTo>
                    <a:pt x="3924" y="1337"/>
                  </a:lnTo>
                  <a:cubicBezTo>
                    <a:pt x="3924" y="994"/>
                    <a:pt x="4198" y="720"/>
                    <a:pt x="4524" y="720"/>
                  </a:cubicBezTo>
                  <a:close/>
                  <a:moveTo>
                    <a:pt x="4524" y="0"/>
                  </a:moveTo>
                  <a:cubicBezTo>
                    <a:pt x="3787" y="0"/>
                    <a:pt x="3187" y="600"/>
                    <a:pt x="3187" y="1337"/>
                  </a:cubicBezTo>
                  <a:lnTo>
                    <a:pt x="3187" y="1954"/>
                  </a:lnTo>
                  <a:lnTo>
                    <a:pt x="634" y="1954"/>
                  </a:lnTo>
                  <a:cubicBezTo>
                    <a:pt x="411" y="1954"/>
                    <a:pt x="189" y="2005"/>
                    <a:pt x="0" y="2125"/>
                  </a:cubicBezTo>
                  <a:lnTo>
                    <a:pt x="1765" y="3890"/>
                  </a:lnTo>
                  <a:lnTo>
                    <a:pt x="3564" y="3890"/>
                  </a:lnTo>
                  <a:cubicBezTo>
                    <a:pt x="3752" y="3890"/>
                    <a:pt x="3924" y="4061"/>
                    <a:pt x="3924" y="4267"/>
                  </a:cubicBezTo>
                  <a:lnTo>
                    <a:pt x="3924" y="6049"/>
                  </a:lnTo>
                  <a:lnTo>
                    <a:pt x="5500" y="7642"/>
                  </a:lnTo>
                  <a:lnTo>
                    <a:pt x="7094" y="6049"/>
                  </a:lnTo>
                  <a:lnTo>
                    <a:pt x="7094" y="4267"/>
                  </a:lnTo>
                  <a:cubicBezTo>
                    <a:pt x="7094" y="4061"/>
                    <a:pt x="7248" y="3890"/>
                    <a:pt x="7453" y="3890"/>
                  </a:cubicBezTo>
                  <a:lnTo>
                    <a:pt x="9253" y="3890"/>
                  </a:lnTo>
                  <a:lnTo>
                    <a:pt x="11017" y="2125"/>
                  </a:lnTo>
                  <a:cubicBezTo>
                    <a:pt x="10829" y="2005"/>
                    <a:pt x="10606" y="1954"/>
                    <a:pt x="10366" y="1954"/>
                  </a:cubicBezTo>
                  <a:lnTo>
                    <a:pt x="7813" y="1954"/>
                  </a:lnTo>
                  <a:lnTo>
                    <a:pt x="7813" y="1337"/>
                  </a:lnTo>
                  <a:cubicBezTo>
                    <a:pt x="7813" y="600"/>
                    <a:pt x="7214" y="0"/>
                    <a:pt x="6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07"/>
            <p:cNvSpPr/>
            <p:nvPr/>
          </p:nvSpPr>
          <p:spPr>
            <a:xfrm>
              <a:off x="1773050" y="3635800"/>
              <a:ext cx="310150" cy="48425"/>
            </a:xfrm>
            <a:custGeom>
              <a:rect b="b" l="l" r="r" t="t"/>
              <a:pathLst>
                <a:path extrusionOk="0" h="1937" w="12406">
                  <a:moveTo>
                    <a:pt x="1" y="0"/>
                  </a:moveTo>
                  <a:lnTo>
                    <a:pt x="1" y="600"/>
                  </a:lnTo>
                  <a:cubicBezTo>
                    <a:pt x="1" y="1337"/>
                    <a:pt x="600" y="1937"/>
                    <a:pt x="1337" y="1937"/>
                  </a:cubicBezTo>
                  <a:lnTo>
                    <a:pt x="11069" y="1937"/>
                  </a:lnTo>
                  <a:cubicBezTo>
                    <a:pt x="11806" y="1937"/>
                    <a:pt x="12406" y="1337"/>
                    <a:pt x="12406" y="600"/>
                  </a:cubicBezTo>
                  <a:lnTo>
                    <a:pt x="12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1" name="Google Shape;4111;p207"/>
          <p:cNvGrpSpPr/>
          <p:nvPr/>
        </p:nvGrpSpPr>
        <p:grpSpPr>
          <a:xfrm>
            <a:off x="2529100" y="3374075"/>
            <a:ext cx="315300" cy="310600"/>
            <a:chOff x="2529100" y="3374075"/>
            <a:chExt cx="315300" cy="310600"/>
          </a:xfrm>
        </p:grpSpPr>
        <p:sp>
          <p:nvSpPr>
            <p:cNvPr id="4112" name="Google Shape;4112;p207"/>
            <p:cNvSpPr/>
            <p:nvPr/>
          </p:nvSpPr>
          <p:spPr>
            <a:xfrm>
              <a:off x="2676450" y="3374075"/>
              <a:ext cx="167950" cy="165050"/>
            </a:xfrm>
            <a:custGeom>
              <a:rect b="b" l="l" r="r" t="t"/>
              <a:pathLst>
                <a:path extrusionOk="0" h="6602" w="6718">
                  <a:moveTo>
                    <a:pt x="498" y="0"/>
                  </a:moveTo>
                  <a:cubicBezTo>
                    <a:pt x="1" y="0"/>
                    <a:pt x="1" y="737"/>
                    <a:pt x="498" y="737"/>
                  </a:cubicBezTo>
                  <a:cubicBezTo>
                    <a:pt x="3513" y="737"/>
                    <a:pt x="5964" y="3187"/>
                    <a:pt x="5964" y="6203"/>
                  </a:cubicBezTo>
                  <a:cubicBezTo>
                    <a:pt x="5947" y="6469"/>
                    <a:pt x="6139" y="6601"/>
                    <a:pt x="6332" y="6601"/>
                  </a:cubicBezTo>
                  <a:cubicBezTo>
                    <a:pt x="6525" y="6601"/>
                    <a:pt x="6718" y="6469"/>
                    <a:pt x="6700" y="6203"/>
                  </a:cubicBezTo>
                  <a:cubicBezTo>
                    <a:pt x="6700" y="4558"/>
                    <a:pt x="6049" y="2982"/>
                    <a:pt x="4884" y="1817"/>
                  </a:cubicBezTo>
                  <a:lnTo>
                    <a:pt x="4867" y="1817"/>
                  </a:lnTo>
                  <a:cubicBezTo>
                    <a:pt x="3719" y="652"/>
                    <a:pt x="2126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07"/>
            <p:cNvSpPr/>
            <p:nvPr/>
          </p:nvSpPr>
          <p:spPr>
            <a:xfrm>
              <a:off x="2677325" y="3422900"/>
              <a:ext cx="118250" cy="116225"/>
            </a:xfrm>
            <a:custGeom>
              <a:rect b="b" l="l" r="r" t="t"/>
              <a:pathLst>
                <a:path extrusionOk="0" h="4649" w="4730">
                  <a:moveTo>
                    <a:pt x="463" y="1"/>
                  </a:moveTo>
                  <a:cubicBezTo>
                    <a:pt x="0" y="35"/>
                    <a:pt x="0" y="686"/>
                    <a:pt x="463" y="720"/>
                  </a:cubicBezTo>
                  <a:cubicBezTo>
                    <a:pt x="2399" y="720"/>
                    <a:pt x="3975" y="2314"/>
                    <a:pt x="3993" y="4250"/>
                  </a:cubicBezTo>
                  <a:cubicBezTo>
                    <a:pt x="3967" y="4516"/>
                    <a:pt x="4155" y="4648"/>
                    <a:pt x="4346" y="4648"/>
                  </a:cubicBezTo>
                  <a:cubicBezTo>
                    <a:pt x="4537" y="4648"/>
                    <a:pt x="4729" y="4516"/>
                    <a:pt x="4712" y="4250"/>
                  </a:cubicBezTo>
                  <a:cubicBezTo>
                    <a:pt x="4712" y="1903"/>
                    <a:pt x="2810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07"/>
            <p:cNvSpPr/>
            <p:nvPr/>
          </p:nvSpPr>
          <p:spPr>
            <a:xfrm>
              <a:off x="2677325" y="3471750"/>
              <a:ext cx="69400" cy="67375"/>
            </a:xfrm>
            <a:custGeom>
              <a:rect b="b" l="l" r="r" t="t"/>
              <a:pathLst>
                <a:path extrusionOk="0" h="2695" w="2776">
                  <a:moveTo>
                    <a:pt x="463" y="0"/>
                  </a:moveTo>
                  <a:cubicBezTo>
                    <a:pt x="0" y="34"/>
                    <a:pt x="0" y="685"/>
                    <a:pt x="463" y="720"/>
                  </a:cubicBezTo>
                  <a:cubicBezTo>
                    <a:pt x="1337" y="720"/>
                    <a:pt x="2039" y="1422"/>
                    <a:pt x="2039" y="2296"/>
                  </a:cubicBezTo>
                  <a:cubicBezTo>
                    <a:pt x="2013" y="2562"/>
                    <a:pt x="2202" y="2694"/>
                    <a:pt x="2393" y="2694"/>
                  </a:cubicBezTo>
                  <a:cubicBezTo>
                    <a:pt x="2583" y="2694"/>
                    <a:pt x="2776" y="2562"/>
                    <a:pt x="2759" y="2296"/>
                  </a:cubicBezTo>
                  <a:cubicBezTo>
                    <a:pt x="2759" y="1028"/>
                    <a:pt x="1731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07"/>
            <p:cNvSpPr/>
            <p:nvPr/>
          </p:nvSpPr>
          <p:spPr>
            <a:xfrm>
              <a:off x="2529100" y="3423550"/>
              <a:ext cx="268600" cy="261125"/>
            </a:xfrm>
            <a:custGeom>
              <a:rect b="b" l="l" r="r" t="t"/>
              <a:pathLst>
                <a:path extrusionOk="0" h="10445" w="10744">
                  <a:moveTo>
                    <a:pt x="2684" y="0"/>
                  </a:moveTo>
                  <a:cubicBezTo>
                    <a:pt x="2344" y="0"/>
                    <a:pt x="2005" y="129"/>
                    <a:pt x="1748" y="386"/>
                  </a:cubicBezTo>
                  <a:lnTo>
                    <a:pt x="823" y="1294"/>
                  </a:lnTo>
                  <a:cubicBezTo>
                    <a:pt x="155" y="1962"/>
                    <a:pt x="1" y="3042"/>
                    <a:pt x="395" y="4327"/>
                  </a:cubicBezTo>
                  <a:cubicBezTo>
                    <a:pt x="755" y="5543"/>
                    <a:pt x="1577" y="6828"/>
                    <a:pt x="2674" y="7925"/>
                  </a:cubicBezTo>
                  <a:cubicBezTo>
                    <a:pt x="4216" y="9467"/>
                    <a:pt x="6101" y="10444"/>
                    <a:pt x="7591" y="10444"/>
                  </a:cubicBezTo>
                  <a:cubicBezTo>
                    <a:pt x="7614" y="10444"/>
                    <a:pt x="7637" y="10445"/>
                    <a:pt x="7659" y="10445"/>
                  </a:cubicBezTo>
                  <a:cubicBezTo>
                    <a:pt x="8270" y="10445"/>
                    <a:pt x="8876" y="10222"/>
                    <a:pt x="9322" y="9793"/>
                  </a:cubicBezTo>
                  <a:lnTo>
                    <a:pt x="10230" y="8885"/>
                  </a:lnTo>
                  <a:cubicBezTo>
                    <a:pt x="10744" y="8371"/>
                    <a:pt x="10744" y="7548"/>
                    <a:pt x="10247" y="7017"/>
                  </a:cubicBezTo>
                  <a:lnTo>
                    <a:pt x="10247" y="7000"/>
                  </a:lnTo>
                  <a:lnTo>
                    <a:pt x="9219" y="5989"/>
                  </a:lnTo>
                  <a:cubicBezTo>
                    <a:pt x="8962" y="5732"/>
                    <a:pt x="8619" y="5603"/>
                    <a:pt x="8277" y="5603"/>
                  </a:cubicBezTo>
                  <a:cubicBezTo>
                    <a:pt x="7934" y="5603"/>
                    <a:pt x="7591" y="5732"/>
                    <a:pt x="7334" y="5989"/>
                  </a:cubicBezTo>
                  <a:lnTo>
                    <a:pt x="6700" y="6640"/>
                  </a:lnTo>
                  <a:lnTo>
                    <a:pt x="3993" y="3933"/>
                  </a:lnTo>
                  <a:lnTo>
                    <a:pt x="4627" y="3282"/>
                  </a:lnTo>
                  <a:cubicBezTo>
                    <a:pt x="5158" y="2768"/>
                    <a:pt x="5158" y="1928"/>
                    <a:pt x="4627" y="1397"/>
                  </a:cubicBezTo>
                  <a:lnTo>
                    <a:pt x="3633" y="386"/>
                  </a:lnTo>
                  <a:cubicBezTo>
                    <a:pt x="3368" y="129"/>
                    <a:pt x="3025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6" name="Google Shape;4116;p207"/>
          <p:cNvGrpSpPr/>
          <p:nvPr/>
        </p:nvGrpSpPr>
        <p:grpSpPr>
          <a:xfrm>
            <a:off x="3239750" y="3374075"/>
            <a:ext cx="342725" cy="310150"/>
            <a:chOff x="3239750" y="3374075"/>
            <a:chExt cx="342725" cy="310150"/>
          </a:xfrm>
        </p:grpSpPr>
        <p:sp>
          <p:nvSpPr>
            <p:cNvPr id="4117" name="Google Shape;4117;p207"/>
            <p:cNvSpPr/>
            <p:nvPr/>
          </p:nvSpPr>
          <p:spPr>
            <a:xfrm>
              <a:off x="3347700" y="3374075"/>
              <a:ext cx="218050" cy="85275"/>
            </a:xfrm>
            <a:custGeom>
              <a:rect b="b" l="l" r="r" t="t"/>
              <a:pathLst>
                <a:path extrusionOk="0" h="3411" w="8722">
                  <a:moveTo>
                    <a:pt x="652" y="0"/>
                  </a:moveTo>
                  <a:cubicBezTo>
                    <a:pt x="429" y="0"/>
                    <a:pt x="206" y="52"/>
                    <a:pt x="0" y="172"/>
                  </a:cubicBezTo>
                  <a:lnTo>
                    <a:pt x="4353" y="3410"/>
                  </a:lnTo>
                  <a:lnTo>
                    <a:pt x="8722" y="172"/>
                  </a:lnTo>
                  <a:cubicBezTo>
                    <a:pt x="8516" y="52"/>
                    <a:pt x="8294" y="0"/>
                    <a:pt x="8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07"/>
            <p:cNvSpPr/>
            <p:nvPr/>
          </p:nvSpPr>
          <p:spPr>
            <a:xfrm>
              <a:off x="3239750" y="3490775"/>
              <a:ext cx="228350" cy="193450"/>
            </a:xfrm>
            <a:custGeom>
              <a:rect b="b" l="l" r="r" t="t"/>
              <a:pathLst>
                <a:path extrusionOk="0" h="7738" w="9134">
                  <a:moveTo>
                    <a:pt x="5161" y="3070"/>
                  </a:moveTo>
                  <a:cubicBezTo>
                    <a:pt x="5576" y="3070"/>
                    <a:pt x="5981" y="3393"/>
                    <a:pt x="5981" y="3882"/>
                  </a:cubicBezTo>
                  <a:cubicBezTo>
                    <a:pt x="5981" y="4311"/>
                    <a:pt x="5621" y="4671"/>
                    <a:pt x="5175" y="4688"/>
                  </a:cubicBezTo>
                  <a:cubicBezTo>
                    <a:pt x="4456" y="4688"/>
                    <a:pt x="4096" y="3814"/>
                    <a:pt x="4610" y="3300"/>
                  </a:cubicBezTo>
                  <a:cubicBezTo>
                    <a:pt x="4769" y="3141"/>
                    <a:pt x="4966" y="3070"/>
                    <a:pt x="5161" y="3070"/>
                  </a:cubicBezTo>
                  <a:close/>
                  <a:moveTo>
                    <a:pt x="5158" y="0"/>
                  </a:moveTo>
                  <a:cubicBezTo>
                    <a:pt x="4207" y="0"/>
                    <a:pt x="3238" y="353"/>
                    <a:pt x="2451" y="1141"/>
                  </a:cubicBezTo>
                  <a:cubicBezTo>
                    <a:pt x="1" y="3574"/>
                    <a:pt x="1731" y="7738"/>
                    <a:pt x="5175" y="7738"/>
                  </a:cubicBezTo>
                  <a:lnTo>
                    <a:pt x="8671" y="7738"/>
                  </a:lnTo>
                  <a:cubicBezTo>
                    <a:pt x="9133" y="7703"/>
                    <a:pt x="9133" y="7052"/>
                    <a:pt x="8671" y="7018"/>
                  </a:cubicBezTo>
                  <a:lnTo>
                    <a:pt x="5175" y="7018"/>
                  </a:lnTo>
                  <a:cubicBezTo>
                    <a:pt x="2365" y="7018"/>
                    <a:pt x="977" y="3625"/>
                    <a:pt x="2948" y="1655"/>
                  </a:cubicBezTo>
                  <a:cubicBezTo>
                    <a:pt x="3591" y="1012"/>
                    <a:pt x="4379" y="724"/>
                    <a:pt x="5152" y="724"/>
                  </a:cubicBezTo>
                  <a:cubicBezTo>
                    <a:pt x="6766" y="724"/>
                    <a:pt x="8311" y="1982"/>
                    <a:pt x="8311" y="3882"/>
                  </a:cubicBezTo>
                  <a:cubicBezTo>
                    <a:pt x="8311" y="4311"/>
                    <a:pt x="7951" y="4671"/>
                    <a:pt x="7523" y="4688"/>
                  </a:cubicBezTo>
                  <a:cubicBezTo>
                    <a:pt x="7077" y="4671"/>
                    <a:pt x="6717" y="4311"/>
                    <a:pt x="6717" y="3882"/>
                  </a:cubicBezTo>
                  <a:cubicBezTo>
                    <a:pt x="6708" y="2904"/>
                    <a:pt x="5932" y="2345"/>
                    <a:pt x="5157" y="2345"/>
                  </a:cubicBezTo>
                  <a:cubicBezTo>
                    <a:pt x="4575" y="2345"/>
                    <a:pt x="3993" y="2660"/>
                    <a:pt x="3736" y="3351"/>
                  </a:cubicBezTo>
                  <a:cubicBezTo>
                    <a:pt x="3326" y="4483"/>
                    <a:pt x="4237" y="5412"/>
                    <a:pt x="5196" y="5412"/>
                  </a:cubicBezTo>
                  <a:cubicBezTo>
                    <a:pt x="5601" y="5412"/>
                    <a:pt x="6014" y="5246"/>
                    <a:pt x="6340" y="4859"/>
                  </a:cubicBezTo>
                  <a:cubicBezTo>
                    <a:pt x="6662" y="5240"/>
                    <a:pt x="7087" y="5410"/>
                    <a:pt x="7504" y="5410"/>
                  </a:cubicBezTo>
                  <a:cubicBezTo>
                    <a:pt x="8289" y="5410"/>
                    <a:pt x="9048" y="4810"/>
                    <a:pt x="9048" y="3882"/>
                  </a:cubicBezTo>
                  <a:cubicBezTo>
                    <a:pt x="9048" y="1542"/>
                    <a:pt x="7143" y="0"/>
                    <a:pt x="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07"/>
            <p:cNvSpPr/>
            <p:nvPr/>
          </p:nvSpPr>
          <p:spPr>
            <a:xfrm>
              <a:off x="3331000" y="3391625"/>
              <a:ext cx="251475" cy="176100"/>
            </a:xfrm>
            <a:custGeom>
              <a:rect b="b" l="l" r="r" t="t"/>
              <a:pathLst>
                <a:path extrusionOk="0" h="7044" w="10059">
                  <a:moveTo>
                    <a:pt x="154" y="1"/>
                  </a:moveTo>
                  <a:cubicBezTo>
                    <a:pt x="52" y="189"/>
                    <a:pt x="0" y="412"/>
                    <a:pt x="0" y="635"/>
                  </a:cubicBezTo>
                  <a:lnTo>
                    <a:pt x="0" y="3513"/>
                  </a:lnTo>
                  <a:cubicBezTo>
                    <a:pt x="480" y="3342"/>
                    <a:pt x="1011" y="3239"/>
                    <a:pt x="1525" y="3239"/>
                  </a:cubicBezTo>
                  <a:cubicBezTo>
                    <a:pt x="3753" y="3256"/>
                    <a:pt x="5655" y="4850"/>
                    <a:pt x="6049" y="7043"/>
                  </a:cubicBezTo>
                  <a:lnTo>
                    <a:pt x="8722" y="7043"/>
                  </a:lnTo>
                  <a:cubicBezTo>
                    <a:pt x="9458" y="7043"/>
                    <a:pt x="10058" y="6443"/>
                    <a:pt x="10058" y="5707"/>
                  </a:cubicBezTo>
                  <a:lnTo>
                    <a:pt x="10058" y="635"/>
                  </a:lnTo>
                  <a:cubicBezTo>
                    <a:pt x="10058" y="412"/>
                    <a:pt x="10007" y="189"/>
                    <a:pt x="9904" y="1"/>
                  </a:cubicBezTo>
                  <a:lnTo>
                    <a:pt x="5243" y="3462"/>
                  </a:lnTo>
                  <a:cubicBezTo>
                    <a:pt x="5183" y="3505"/>
                    <a:pt x="5106" y="3526"/>
                    <a:pt x="5029" y="3526"/>
                  </a:cubicBezTo>
                  <a:cubicBezTo>
                    <a:pt x="4952" y="3526"/>
                    <a:pt x="4875" y="3505"/>
                    <a:pt x="4815" y="3462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0" name="Google Shape;4120;p207"/>
          <p:cNvGrpSpPr/>
          <p:nvPr/>
        </p:nvGrpSpPr>
        <p:grpSpPr>
          <a:xfrm>
            <a:off x="4038225" y="3374075"/>
            <a:ext cx="212900" cy="310150"/>
            <a:chOff x="4038225" y="3374075"/>
            <a:chExt cx="212900" cy="310150"/>
          </a:xfrm>
        </p:grpSpPr>
        <p:sp>
          <p:nvSpPr>
            <p:cNvPr id="4121" name="Google Shape;4121;p207"/>
            <p:cNvSpPr/>
            <p:nvPr/>
          </p:nvSpPr>
          <p:spPr>
            <a:xfrm>
              <a:off x="4038225" y="3556550"/>
              <a:ext cx="39425" cy="30450"/>
            </a:xfrm>
            <a:custGeom>
              <a:rect b="b" l="l" r="r" t="t"/>
              <a:pathLst>
                <a:path extrusionOk="0" h="1218" w="1577">
                  <a:moveTo>
                    <a:pt x="0" y="1"/>
                  </a:moveTo>
                  <a:lnTo>
                    <a:pt x="0" y="1217"/>
                  </a:lnTo>
                  <a:lnTo>
                    <a:pt x="1576" y="121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07"/>
            <p:cNvSpPr/>
            <p:nvPr/>
          </p:nvSpPr>
          <p:spPr>
            <a:xfrm>
              <a:off x="4038225" y="3507725"/>
              <a:ext cx="39425" cy="30425"/>
            </a:xfrm>
            <a:custGeom>
              <a:rect b="b" l="l" r="r" t="t"/>
              <a:pathLst>
                <a:path extrusionOk="0" h="1217" w="1577">
                  <a:moveTo>
                    <a:pt x="0" y="0"/>
                  </a:moveTo>
                  <a:lnTo>
                    <a:pt x="0" y="1217"/>
                  </a:lnTo>
                  <a:lnTo>
                    <a:pt x="1576" y="1217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07"/>
            <p:cNvSpPr/>
            <p:nvPr/>
          </p:nvSpPr>
          <p:spPr>
            <a:xfrm>
              <a:off x="4211275" y="3556550"/>
              <a:ext cx="39425" cy="30450"/>
            </a:xfrm>
            <a:custGeom>
              <a:rect b="b" l="l" r="r" t="t"/>
              <a:pathLst>
                <a:path extrusionOk="0" h="1218" w="1577">
                  <a:moveTo>
                    <a:pt x="0" y="1"/>
                  </a:moveTo>
                  <a:lnTo>
                    <a:pt x="0" y="1217"/>
                  </a:lnTo>
                  <a:lnTo>
                    <a:pt x="1577" y="1217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07"/>
            <p:cNvSpPr/>
            <p:nvPr/>
          </p:nvSpPr>
          <p:spPr>
            <a:xfrm>
              <a:off x="4038225" y="3605375"/>
              <a:ext cx="39425" cy="30450"/>
            </a:xfrm>
            <a:custGeom>
              <a:rect b="b" l="l" r="r" t="t"/>
              <a:pathLst>
                <a:path extrusionOk="0" h="1218" w="1577">
                  <a:moveTo>
                    <a:pt x="0" y="1"/>
                  </a:moveTo>
                  <a:lnTo>
                    <a:pt x="0" y="1217"/>
                  </a:lnTo>
                  <a:lnTo>
                    <a:pt x="1576" y="1217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07"/>
            <p:cNvSpPr/>
            <p:nvPr/>
          </p:nvSpPr>
          <p:spPr>
            <a:xfrm>
              <a:off x="4211275" y="3507725"/>
              <a:ext cx="39425" cy="30425"/>
            </a:xfrm>
            <a:custGeom>
              <a:rect b="b" l="l" r="r" t="t"/>
              <a:pathLst>
                <a:path extrusionOk="0" h="1217" w="1577">
                  <a:moveTo>
                    <a:pt x="0" y="0"/>
                  </a:moveTo>
                  <a:lnTo>
                    <a:pt x="0" y="1217"/>
                  </a:lnTo>
                  <a:lnTo>
                    <a:pt x="1577" y="1217"/>
                  </a:lnTo>
                  <a:lnTo>
                    <a:pt x="1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07"/>
            <p:cNvSpPr/>
            <p:nvPr/>
          </p:nvSpPr>
          <p:spPr>
            <a:xfrm>
              <a:off x="4095625" y="3605375"/>
              <a:ext cx="39850" cy="30450"/>
            </a:xfrm>
            <a:custGeom>
              <a:rect b="b" l="l" r="r" t="t"/>
              <a:pathLst>
                <a:path extrusionOk="0" h="1218" w="1594">
                  <a:moveTo>
                    <a:pt x="0" y="1"/>
                  </a:moveTo>
                  <a:lnTo>
                    <a:pt x="0" y="1217"/>
                  </a:lnTo>
                  <a:lnTo>
                    <a:pt x="1594" y="1217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07"/>
            <p:cNvSpPr/>
            <p:nvPr/>
          </p:nvSpPr>
          <p:spPr>
            <a:xfrm>
              <a:off x="4038225" y="3653800"/>
              <a:ext cx="39425" cy="30425"/>
            </a:xfrm>
            <a:custGeom>
              <a:rect b="b" l="l" r="r" t="t"/>
              <a:pathLst>
                <a:path extrusionOk="0" h="1217" w="1577">
                  <a:moveTo>
                    <a:pt x="0" y="0"/>
                  </a:moveTo>
                  <a:cubicBezTo>
                    <a:pt x="52" y="685"/>
                    <a:pt x="634" y="1217"/>
                    <a:pt x="1319" y="1217"/>
                  </a:cubicBezTo>
                  <a:lnTo>
                    <a:pt x="1576" y="1217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07"/>
            <p:cNvSpPr/>
            <p:nvPr/>
          </p:nvSpPr>
          <p:spPr>
            <a:xfrm>
              <a:off x="4153450" y="3653800"/>
              <a:ext cx="39850" cy="30425"/>
            </a:xfrm>
            <a:custGeom>
              <a:rect b="b" l="l" r="r" t="t"/>
              <a:pathLst>
                <a:path extrusionOk="0" h="1217" w="1594">
                  <a:moveTo>
                    <a:pt x="0" y="0"/>
                  </a:moveTo>
                  <a:lnTo>
                    <a:pt x="0" y="1217"/>
                  </a:lnTo>
                  <a:lnTo>
                    <a:pt x="1594" y="1217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07"/>
            <p:cNvSpPr/>
            <p:nvPr/>
          </p:nvSpPr>
          <p:spPr>
            <a:xfrm>
              <a:off x="4153450" y="3605375"/>
              <a:ext cx="39850" cy="30450"/>
            </a:xfrm>
            <a:custGeom>
              <a:rect b="b" l="l" r="r" t="t"/>
              <a:pathLst>
                <a:path extrusionOk="0" h="1218" w="1594">
                  <a:moveTo>
                    <a:pt x="0" y="1"/>
                  </a:moveTo>
                  <a:lnTo>
                    <a:pt x="0" y="1217"/>
                  </a:lnTo>
                  <a:lnTo>
                    <a:pt x="1594" y="1217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07"/>
            <p:cNvSpPr/>
            <p:nvPr/>
          </p:nvSpPr>
          <p:spPr>
            <a:xfrm>
              <a:off x="4211275" y="3604950"/>
              <a:ext cx="39850" cy="79275"/>
            </a:xfrm>
            <a:custGeom>
              <a:rect b="b" l="l" r="r" t="t"/>
              <a:pathLst>
                <a:path extrusionOk="0" h="3171" w="1594">
                  <a:moveTo>
                    <a:pt x="0" y="1"/>
                  </a:moveTo>
                  <a:lnTo>
                    <a:pt x="0" y="3171"/>
                  </a:lnTo>
                  <a:lnTo>
                    <a:pt x="257" y="3171"/>
                  </a:lnTo>
                  <a:cubicBezTo>
                    <a:pt x="994" y="3171"/>
                    <a:pt x="1577" y="2571"/>
                    <a:pt x="1594" y="1834"/>
                  </a:cubicBez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07"/>
            <p:cNvSpPr/>
            <p:nvPr/>
          </p:nvSpPr>
          <p:spPr>
            <a:xfrm>
              <a:off x="4095625" y="3507725"/>
              <a:ext cx="39850" cy="30425"/>
            </a:xfrm>
            <a:custGeom>
              <a:rect b="b" l="l" r="r" t="t"/>
              <a:pathLst>
                <a:path extrusionOk="0" h="1217" w="1594">
                  <a:moveTo>
                    <a:pt x="0" y="0"/>
                  </a:moveTo>
                  <a:lnTo>
                    <a:pt x="0" y="1217"/>
                  </a:lnTo>
                  <a:lnTo>
                    <a:pt x="1594" y="1217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07"/>
            <p:cNvSpPr/>
            <p:nvPr/>
          </p:nvSpPr>
          <p:spPr>
            <a:xfrm>
              <a:off x="4095625" y="3556550"/>
              <a:ext cx="39850" cy="30450"/>
            </a:xfrm>
            <a:custGeom>
              <a:rect b="b" l="l" r="r" t="t"/>
              <a:pathLst>
                <a:path extrusionOk="0" h="1218" w="1594">
                  <a:moveTo>
                    <a:pt x="0" y="1"/>
                  </a:moveTo>
                  <a:lnTo>
                    <a:pt x="0" y="1217"/>
                  </a:lnTo>
                  <a:lnTo>
                    <a:pt x="1594" y="1217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07"/>
            <p:cNvSpPr/>
            <p:nvPr/>
          </p:nvSpPr>
          <p:spPr>
            <a:xfrm>
              <a:off x="4095625" y="3653800"/>
              <a:ext cx="39850" cy="30425"/>
            </a:xfrm>
            <a:custGeom>
              <a:rect b="b" l="l" r="r" t="t"/>
              <a:pathLst>
                <a:path extrusionOk="0" h="1217" w="1594">
                  <a:moveTo>
                    <a:pt x="0" y="0"/>
                  </a:moveTo>
                  <a:lnTo>
                    <a:pt x="0" y="1217"/>
                  </a:lnTo>
                  <a:lnTo>
                    <a:pt x="1594" y="1217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07"/>
            <p:cNvSpPr/>
            <p:nvPr/>
          </p:nvSpPr>
          <p:spPr>
            <a:xfrm>
              <a:off x="4153450" y="3507725"/>
              <a:ext cx="39850" cy="30425"/>
            </a:xfrm>
            <a:custGeom>
              <a:rect b="b" l="l" r="r" t="t"/>
              <a:pathLst>
                <a:path extrusionOk="0" h="1217" w="1594">
                  <a:moveTo>
                    <a:pt x="0" y="0"/>
                  </a:moveTo>
                  <a:lnTo>
                    <a:pt x="0" y="1217"/>
                  </a:lnTo>
                  <a:lnTo>
                    <a:pt x="1594" y="1217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07"/>
            <p:cNvSpPr/>
            <p:nvPr/>
          </p:nvSpPr>
          <p:spPr>
            <a:xfrm>
              <a:off x="4153450" y="3556550"/>
              <a:ext cx="39850" cy="30450"/>
            </a:xfrm>
            <a:custGeom>
              <a:rect b="b" l="l" r="r" t="t"/>
              <a:pathLst>
                <a:path extrusionOk="0" h="1218" w="1594">
                  <a:moveTo>
                    <a:pt x="0" y="1"/>
                  </a:moveTo>
                  <a:lnTo>
                    <a:pt x="0" y="1217"/>
                  </a:lnTo>
                  <a:lnTo>
                    <a:pt x="1594" y="1217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07"/>
            <p:cNvSpPr/>
            <p:nvPr/>
          </p:nvSpPr>
          <p:spPr>
            <a:xfrm>
              <a:off x="4038225" y="3374075"/>
              <a:ext cx="212900" cy="115675"/>
            </a:xfrm>
            <a:custGeom>
              <a:rect b="b" l="l" r="r" t="t"/>
              <a:pathLst>
                <a:path extrusionOk="0" h="4627" w="8516">
                  <a:moveTo>
                    <a:pt x="7162" y="720"/>
                  </a:moveTo>
                  <a:cubicBezTo>
                    <a:pt x="7505" y="720"/>
                    <a:pt x="7779" y="994"/>
                    <a:pt x="7779" y="1337"/>
                  </a:cubicBezTo>
                  <a:lnTo>
                    <a:pt x="7779" y="3890"/>
                  </a:lnTo>
                  <a:lnTo>
                    <a:pt x="720" y="3890"/>
                  </a:lnTo>
                  <a:lnTo>
                    <a:pt x="720" y="1337"/>
                  </a:lnTo>
                  <a:cubicBezTo>
                    <a:pt x="720" y="994"/>
                    <a:pt x="977" y="720"/>
                    <a:pt x="1319" y="720"/>
                  </a:cubicBezTo>
                  <a:close/>
                  <a:moveTo>
                    <a:pt x="1337" y="0"/>
                  </a:moveTo>
                  <a:cubicBezTo>
                    <a:pt x="583" y="0"/>
                    <a:pt x="0" y="600"/>
                    <a:pt x="0" y="1337"/>
                  </a:cubicBezTo>
                  <a:lnTo>
                    <a:pt x="0" y="4627"/>
                  </a:lnTo>
                  <a:lnTo>
                    <a:pt x="8516" y="4627"/>
                  </a:lnTo>
                  <a:lnTo>
                    <a:pt x="8516" y="1337"/>
                  </a:lnTo>
                  <a:cubicBezTo>
                    <a:pt x="8499" y="600"/>
                    <a:pt x="7916" y="0"/>
                    <a:pt x="7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7" name="Google Shape;4137;p207"/>
          <p:cNvGrpSpPr/>
          <p:nvPr/>
        </p:nvGrpSpPr>
        <p:grpSpPr>
          <a:xfrm>
            <a:off x="5521200" y="3374075"/>
            <a:ext cx="310150" cy="310150"/>
            <a:chOff x="5521200" y="3374075"/>
            <a:chExt cx="310150" cy="310150"/>
          </a:xfrm>
        </p:grpSpPr>
        <p:sp>
          <p:nvSpPr>
            <p:cNvPr id="4138" name="Google Shape;4138;p207"/>
            <p:cNvSpPr/>
            <p:nvPr/>
          </p:nvSpPr>
          <p:spPr>
            <a:xfrm>
              <a:off x="5521200" y="3440900"/>
              <a:ext cx="52275" cy="30425"/>
            </a:xfrm>
            <a:custGeom>
              <a:rect b="b" l="l" r="r" t="t"/>
              <a:pathLst>
                <a:path extrusionOk="0" h="1217" w="2091">
                  <a:moveTo>
                    <a:pt x="0" y="0"/>
                  </a:moveTo>
                  <a:lnTo>
                    <a:pt x="0" y="1217"/>
                  </a:lnTo>
                  <a:lnTo>
                    <a:pt x="1954" y="1217"/>
                  </a:lnTo>
                  <a:lnTo>
                    <a:pt x="1954" y="617"/>
                  </a:lnTo>
                  <a:cubicBezTo>
                    <a:pt x="1954" y="394"/>
                    <a:pt x="2005" y="189"/>
                    <a:pt x="2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07"/>
            <p:cNvSpPr/>
            <p:nvPr/>
          </p:nvSpPr>
          <p:spPr>
            <a:xfrm>
              <a:off x="5521200" y="3586975"/>
              <a:ext cx="52275" cy="30425"/>
            </a:xfrm>
            <a:custGeom>
              <a:rect b="b" l="l" r="r" t="t"/>
              <a:pathLst>
                <a:path extrusionOk="0" h="1217" w="2091">
                  <a:moveTo>
                    <a:pt x="0" y="0"/>
                  </a:moveTo>
                  <a:lnTo>
                    <a:pt x="0" y="1217"/>
                  </a:lnTo>
                  <a:lnTo>
                    <a:pt x="2091" y="1217"/>
                  </a:lnTo>
                  <a:cubicBezTo>
                    <a:pt x="2005" y="1028"/>
                    <a:pt x="1954" y="823"/>
                    <a:pt x="1954" y="617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07"/>
            <p:cNvSpPr/>
            <p:nvPr/>
          </p:nvSpPr>
          <p:spPr>
            <a:xfrm>
              <a:off x="5521200" y="3374075"/>
              <a:ext cx="310150" cy="310150"/>
            </a:xfrm>
            <a:custGeom>
              <a:rect b="b" l="l" r="r" t="t"/>
              <a:pathLst>
                <a:path extrusionOk="0" h="12406" w="12406">
                  <a:moveTo>
                    <a:pt x="1337" y="0"/>
                  </a:moveTo>
                  <a:cubicBezTo>
                    <a:pt x="600" y="0"/>
                    <a:pt x="0" y="600"/>
                    <a:pt x="0" y="1337"/>
                  </a:cubicBezTo>
                  <a:lnTo>
                    <a:pt x="0" y="1954"/>
                  </a:lnTo>
                  <a:lnTo>
                    <a:pt x="9133" y="1954"/>
                  </a:lnTo>
                  <a:cubicBezTo>
                    <a:pt x="9870" y="1954"/>
                    <a:pt x="10469" y="2553"/>
                    <a:pt x="10469" y="3290"/>
                  </a:cubicBezTo>
                  <a:lnTo>
                    <a:pt x="10469" y="9133"/>
                  </a:lnTo>
                  <a:cubicBezTo>
                    <a:pt x="10469" y="9870"/>
                    <a:pt x="9870" y="10469"/>
                    <a:pt x="9133" y="10469"/>
                  </a:cubicBezTo>
                  <a:lnTo>
                    <a:pt x="0" y="10469"/>
                  </a:lnTo>
                  <a:lnTo>
                    <a:pt x="0" y="11069"/>
                  </a:lnTo>
                  <a:cubicBezTo>
                    <a:pt x="0" y="11806"/>
                    <a:pt x="600" y="12406"/>
                    <a:pt x="1337" y="12406"/>
                  </a:cubicBezTo>
                  <a:lnTo>
                    <a:pt x="11069" y="12406"/>
                  </a:lnTo>
                  <a:cubicBezTo>
                    <a:pt x="11806" y="12406"/>
                    <a:pt x="12406" y="11806"/>
                    <a:pt x="12406" y="11069"/>
                  </a:cubicBezTo>
                  <a:lnTo>
                    <a:pt x="12406" y="1337"/>
                  </a:lnTo>
                  <a:cubicBezTo>
                    <a:pt x="12406" y="600"/>
                    <a:pt x="11806" y="0"/>
                    <a:pt x="11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07"/>
            <p:cNvSpPr/>
            <p:nvPr/>
          </p:nvSpPr>
          <p:spPr>
            <a:xfrm>
              <a:off x="5521200" y="3489725"/>
              <a:ext cx="48850" cy="79275"/>
            </a:xfrm>
            <a:custGeom>
              <a:rect b="b" l="l" r="r" t="t"/>
              <a:pathLst>
                <a:path extrusionOk="0" h="3171" w="1954">
                  <a:moveTo>
                    <a:pt x="0" y="1"/>
                  </a:moveTo>
                  <a:lnTo>
                    <a:pt x="0" y="3171"/>
                  </a:lnTo>
                  <a:lnTo>
                    <a:pt x="1954" y="3171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07"/>
            <p:cNvSpPr/>
            <p:nvPr/>
          </p:nvSpPr>
          <p:spPr>
            <a:xfrm>
              <a:off x="5588025" y="3440900"/>
              <a:ext cx="176500" cy="176500"/>
            </a:xfrm>
            <a:custGeom>
              <a:rect b="b" l="l" r="r" t="t"/>
              <a:pathLst>
                <a:path extrusionOk="0" h="7060" w="7060">
                  <a:moveTo>
                    <a:pt x="1879" y="1512"/>
                  </a:moveTo>
                  <a:cubicBezTo>
                    <a:pt x="1971" y="1512"/>
                    <a:pt x="2065" y="1551"/>
                    <a:pt x="2142" y="1628"/>
                  </a:cubicBezTo>
                  <a:lnTo>
                    <a:pt x="2468" y="1937"/>
                  </a:lnTo>
                  <a:cubicBezTo>
                    <a:pt x="2793" y="1722"/>
                    <a:pt x="3166" y="1615"/>
                    <a:pt x="3539" y="1615"/>
                  </a:cubicBezTo>
                  <a:cubicBezTo>
                    <a:pt x="3911" y="1615"/>
                    <a:pt x="4284" y="1722"/>
                    <a:pt x="4609" y="1937"/>
                  </a:cubicBezTo>
                  <a:lnTo>
                    <a:pt x="4935" y="1628"/>
                  </a:lnTo>
                  <a:cubicBezTo>
                    <a:pt x="5015" y="1548"/>
                    <a:pt x="5104" y="1515"/>
                    <a:pt x="5189" y="1515"/>
                  </a:cubicBezTo>
                  <a:cubicBezTo>
                    <a:pt x="5470" y="1515"/>
                    <a:pt x="5712" y="1879"/>
                    <a:pt x="5449" y="2142"/>
                  </a:cubicBezTo>
                  <a:lnTo>
                    <a:pt x="5123" y="2451"/>
                  </a:lnTo>
                  <a:cubicBezTo>
                    <a:pt x="5569" y="3102"/>
                    <a:pt x="5569" y="3958"/>
                    <a:pt x="5123" y="4610"/>
                  </a:cubicBezTo>
                  <a:lnTo>
                    <a:pt x="5449" y="4935"/>
                  </a:lnTo>
                  <a:cubicBezTo>
                    <a:pt x="5738" y="5184"/>
                    <a:pt x="5484" y="5574"/>
                    <a:pt x="5195" y="5574"/>
                  </a:cubicBezTo>
                  <a:cubicBezTo>
                    <a:pt x="5107" y="5574"/>
                    <a:pt x="5015" y="5537"/>
                    <a:pt x="4935" y="5449"/>
                  </a:cubicBezTo>
                  <a:lnTo>
                    <a:pt x="4609" y="5124"/>
                  </a:lnTo>
                  <a:cubicBezTo>
                    <a:pt x="4284" y="5338"/>
                    <a:pt x="3911" y="5445"/>
                    <a:pt x="3539" y="5445"/>
                  </a:cubicBezTo>
                  <a:cubicBezTo>
                    <a:pt x="3166" y="5445"/>
                    <a:pt x="2793" y="5338"/>
                    <a:pt x="2468" y="5124"/>
                  </a:cubicBezTo>
                  <a:lnTo>
                    <a:pt x="2142" y="5449"/>
                  </a:lnTo>
                  <a:cubicBezTo>
                    <a:pt x="2074" y="5500"/>
                    <a:pt x="1988" y="5552"/>
                    <a:pt x="1885" y="5552"/>
                  </a:cubicBezTo>
                  <a:cubicBezTo>
                    <a:pt x="1560" y="5552"/>
                    <a:pt x="1405" y="5158"/>
                    <a:pt x="1628" y="4935"/>
                  </a:cubicBezTo>
                  <a:lnTo>
                    <a:pt x="1954" y="4610"/>
                  </a:lnTo>
                  <a:cubicBezTo>
                    <a:pt x="1508" y="3958"/>
                    <a:pt x="1508" y="3102"/>
                    <a:pt x="1954" y="2451"/>
                  </a:cubicBezTo>
                  <a:lnTo>
                    <a:pt x="1628" y="2142"/>
                  </a:lnTo>
                  <a:cubicBezTo>
                    <a:pt x="1491" y="1988"/>
                    <a:pt x="1491" y="1765"/>
                    <a:pt x="1628" y="1628"/>
                  </a:cubicBezTo>
                  <a:cubicBezTo>
                    <a:pt x="1697" y="1551"/>
                    <a:pt x="1787" y="1512"/>
                    <a:pt x="1879" y="1512"/>
                  </a:cubicBezTo>
                  <a:close/>
                  <a:moveTo>
                    <a:pt x="617" y="0"/>
                  </a:moveTo>
                  <a:cubicBezTo>
                    <a:pt x="274" y="0"/>
                    <a:pt x="0" y="275"/>
                    <a:pt x="0" y="617"/>
                  </a:cubicBezTo>
                  <a:lnTo>
                    <a:pt x="0" y="6460"/>
                  </a:lnTo>
                  <a:cubicBezTo>
                    <a:pt x="0" y="6786"/>
                    <a:pt x="274" y="7060"/>
                    <a:pt x="617" y="7060"/>
                  </a:cubicBezTo>
                  <a:lnTo>
                    <a:pt x="6460" y="7060"/>
                  </a:lnTo>
                  <a:cubicBezTo>
                    <a:pt x="6785" y="7060"/>
                    <a:pt x="7060" y="6786"/>
                    <a:pt x="7060" y="6460"/>
                  </a:cubicBezTo>
                  <a:lnTo>
                    <a:pt x="7060" y="617"/>
                  </a:lnTo>
                  <a:cubicBezTo>
                    <a:pt x="7060" y="275"/>
                    <a:pt x="6785" y="0"/>
                    <a:pt x="6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07"/>
            <p:cNvSpPr/>
            <p:nvPr/>
          </p:nvSpPr>
          <p:spPr>
            <a:xfrm>
              <a:off x="5646275" y="3499300"/>
              <a:ext cx="69850" cy="59850"/>
            </a:xfrm>
            <a:custGeom>
              <a:rect b="b" l="l" r="r" t="t"/>
              <a:pathLst>
                <a:path extrusionOk="0" h="2394" w="2794">
                  <a:moveTo>
                    <a:pt x="1218" y="1"/>
                  </a:moveTo>
                  <a:cubicBezTo>
                    <a:pt x="605" y="1"/>
                    <a:pt x="18" y="476"/>
                    <a:pt x="18" y="1194"/>
                  </a:cubicBezTo>
                  <a:cubicBezTo>
                    <a:pt x="1" y="1845"/>
                    <a:pt x="549" y="2393"/>
                    <a:pt x="1217" y="2393"/>
                  </a:cubicBezTo>
                  <a:cubicBezTo>
                    <a:pt x="2279" y="2393"/>
                    <a:pt x="2793" y="1108"/>
                    <a:pt x="2057" y="354"/>
                  </a:cubicBezTo>
                  <a:cubicBezTo>
                    <a:pt x="1812" y="110"/>
                    <a:pt x="1512" y="1"/>
                    <a:pt x="1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4" name="Google Shape;4144;p207"/>
          <p:cNvGrpSpPr/>
          <p:nvPr/>
        </p:nvGrpSpPr>
        <p:grpSpPr>
          <a:xfrm>
            <a:off x="4789400" y="3374075"/>
            <a:ext cx="220100" cy="310200"/>
            <a:chOff x="4789400" y="3374075"/>
            <a:chExt cx="220100" cy="310200"/>
          </a:xfrm>
        </p:grpSpPr>
        <p:sp>
          <p:nvSpPr>
            <p:cNvPr id="4145" name="Google Shape;4145;p207"/>
            <p:cNvSpPr/>
            <p:nvPr/>
          </p:nvSpPr>
          <p:spPr>
            <a:xfrm>
              <a:off x="4822550" y="3374075"/>
              <a:ext cx="153800" cy="115700"/>
            </a:xfrm>
            <a:custGeom>
              <a:rect b="b" l="l" r="r" t="t"/>
              <a:pathLst>
                <a:path extrusionOk="0" h="4628" w="6152">
                  <a:moveTo>
                    <a:pt x="3084" y="0"/>
                  </a:moveTo>
                  <a:cubicBezTo>
                    <a:pt x="1045" y="0"/>
                    <a:pt x="0" y="2416"/>
                    <a:pt x="1388" y="3890"/>
                  </a:cubicBezTo>
                  <a:lnTo>
                    <a:pt x="943" y="3890"/>
                  </a:lnTo>
                  <a:cubicBezTo>
                    <a:pt x="931" y="3889"/>
                    <a:pt x="921" y="3889"/>
                    <a:pt x="910" y="3889"/>
                  </a:cubicBezTo>
                  <a:cubicBezTo>
                    <a:pt x="422" y="3889"/>
                    <a:pt x="422" y="4628"/>
                    <a:pt x="910" y="4628"/>
                  </a:cubicBezTo>
                  <a:cubicBezTo>
                    <a:pt x="921" y="4628"/>
                    <a:pt x="931" y="4627"/>
                    <a:pt x="943" y="4627"/>
                  </a:cubicBezTo>
                  <a:lnTo>
                    <a:pt x="5226" y="4627"/>
                  </a:lnTo>
                  <a:cubicBezTo>
                    <a:pt x="5237" y="4627"/>
                    <a:pt x="5247" y="4628"/>
                    <a:pt x="5258" y="4628"/>
                  </a:cubicBezTo>
                  <a:cubicBezTo>
                    <a:pt x="5730" y="4628"/>
                    <a:pt x="5730" y="3889"/>
                    <a:pt x="5258" y="3889"/>
                  </a:cubicBezTo>
                  <a:cubicBezTo>
                    <a:pt x="5247" y="3889"/>
                    <a:pt x="5237" y="3889"/>
                    <a:pt x="5226" y="3890"/>
                  </a:cubicBezTo>
                  <a:lnTo>
                    <a:pt x="4764" y="3890"/>
                  </a:lnTo>
                  <a:cubicBezTo>
                    <a:pt x="6151" y="2416"/>
                    <a:pt x="5106" y="0"/>
                    <a:pt x="3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07"/>
            <p:cNvSpPr/>
            <p:nvPr/>
          </p:nvSpPr>
          <p:spPr>
            <a:xfrm>
              <a:off x="4817400" y="3507725"/>
              <a:ext cx="164075" cy="140100"/>
            </a:xfrm>
            <a:custGeom>
              <a:rect b="b" l="l" r="r" t="t"/>
              <a:pathLst>
                <a:path extrusionOk="0" h="5604" w="6563">
                  <a:moveTo>
                    <a:pt x="1594" y="0"/>
                  </a:moveTo>
                  <a:lnTo>
                    <a:pt x="1011" y="4421"/>
                  </a:lnTo>
                  <a:cubicBezTo>
                    <a:pt x="446" y="4558"/>
                    <a:pt x="52" y="5038"/>
                    <a:pt x="1" y="5603"/>
                  </a:cubicBezTo>
                  <a:lnTo>
                    <a:pt x="6563" y="5603"/>
                  </a:lnTo>
                  <a:cubicBezTo>
                    <a:pt x="6512" y="5038"/>
                    <a:pt x="6100" y="4575"/>
                    <a:pt x="5552" y="4438"/>
                  </a:cubicBezTo>
                  <a:lnTo>
                    <a:pt x="4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07"/>
            <p:cNvSpPr/>
            <p:nvPr/>
          </p:nvSpPr>
          <p:spPr>
            <a:xfrm>
              <a:off x="4789400" y="3666175"/>
              <a:ext cx="220100" cy="18100"/>
            </a:xfrm>
            <a:custGeom>
              <a:rect b="b" l="l" r="r" t="t"/>
              <a:pathLst>
                <a:path extrusionOk="0" h="724" w="8804">
                  <a:moveTo>
                    <a:pt x="472" y="1"/>
                  </a:moveTo>
                  <a:cubicBezTo>
                    <a:pt x="5" y="1"/>
                    <a:pt x="0" y="724"/>
                    <a:pt x="457" y="724"/>
                  </a:cubicBezTo>
                  <a:cubicBezTo>
                    <a:pt x="472" y="724"/>
                    <a:pt x="488" y="723"/>
                    <a:pt x="504" y="722"/>
                  </a:cubicBezTo>
                  <a:lnTo>
                    <a:pt x="8300" y="722"/>
                  </a:lnTo>
                  <a:cubicBezTo>
                    <a:pt x="8316" y="723"/>
                    <a:pt x="8331" y="724"/>
                    <a:pt x="8346" y="724"/>
                  </a:cubicBezTo>
                  <a:cubicBezTo>
                    <a:pt x="8803" y="724"/>
                    <a:pt x="8798" y="1"/>
                    <a:pt x="8331" y="1"/>
                  </a:cubicBezTo>
                  <a:cubicBezTo>
                    <a:pt x="8321" y="1"/>
                    <a:pt x="8311" y="1"/>
                    <a:pt x="8300" y="2"/>
                  </a:cubicBezTo>
                  <a:lnTo>
                    <a:pt x="504" y="2"/>
                  </a:lnTo>
                  <a:cubicBezTo>
                    <a:pt x="493" y="1"/>
                    <a:pt x="482" y="1"/>
                    <a:pt x="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8" name="Google Shape;4148;p207"/>
          <p:cNvGrpSpPr/>
          <p:nvPr/>
        </p:nvGrpSpPr>
        <p:grpSpPr>
          <a:xfrm>
            <a:off x="6297800" y="3374075"/>
            <a:ext cx="310175" cy="310150"/>
            <a:chOff x="6297800" y="3374075"/>
            <a:chExt cx="310175" cy="310150"/>
          </a:xfrm>
        </p:grpSpPr>
        <p:sp>
          <p:nvSpPr>
            <p:cNvPr id="4149" name="Google Shape;4149;p207"/>
            <p:cNvSpPr/>
            <p:nvPr/>
          </p:nvSpPr>
          <p:spPr>
            <a:xfrm>
              <a:off x="6419475" y="3374075"/>
              <a:ext cx="66850" cy="110550"/>
            </a:xfrm>
            <a:custGeom>
              <a:rect b="b" l="l" r="r" t="t"/>
              <a:pathLst>
                <a:path extrusionOk="0" h="4422" w="2674">
                  <a:moveTo>
                    <a:pt x="360" y="0"/>
                  </a:moveTo>
                  <a:cubicBezTo>
                    <a:pt x="171" y="0"/>
                    <a:pt x="0" y="155"/>
                    <a:pt x="0" y="360"/>
                  </a:cubicBezTo>
                  <a:lnTo>
                    <a:pt x="0" y="3085"/>
                  </a:lnTo>
                  <a:cubicBezTo>
                    <a:pt x="0" y="3821"/>
                    <a:pt x="600" y="4421"/>
                    <a:pt x="1337" y="4421"/>
                  </a:cubicBezTo>
                  <a:cubicBezTo>
                    <a:pt x="2073" y="4421"/>
                    <a:pt x="2673" y="3821"/>
                    <a:pt x="2673" y="3085"/>
                  </a:cubicBezTo>
                  <a:lnTo>
                    <a:pt x="2673" y="360"/>
                  </a:lnTo>
                  <a:cubicBezTo>
                    <a:pt x="2673" y="155"/>
                    <a:pt x="2519" y="0"/>
                    <a:pt x="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07"/>
            <p:cNvSpPr/>
            <p:nvPr/>
          </p:nvSpPr>
          <p:spPr>
            <a:xfrm>
              <a:off x="6297800" y="3442175"/>
              <a:ext cx="310175" cy="242050"/>
            </a:xfrm>
            <a:custGeom>
              <a:rect b="b" l="l" r="r" t="t"/>
              <a:pathLst>
                <a:path extrusionOk="0" h="9682" w="12407">
                  <a:moveTo>
                    <a:pt x="10108" y="3255"/>
                  </a:moveTo>
                  <a:cubicBezTo>
                    <a:pt x="10596" y="3255"/>
                    <a:pt x="10596" y="3994"/>
                    <a:pt x="10108" y="3994"/>
                  </a:cubicBezTo>
                  <a:cubicBezTo>
                    <a:pt x="10098" y="3994"/>
                    <a:pt x="10087" y="3994"/>
                    <a:pt x="10076" y="3993"/>
                  </a:cubicBezTo>
                  <a:lnTo>
                    <a:pt x="7163" y="3993"/>
                  </a:lnTo>
                  <a:cubicBezTo>
                    <a:pt x="7152" y="3994"/>
                    <a:pt x="7142" y="3994"/>
                    <a:pt x="7132" y="3994"/>
                  </a:cubicBezTo>
                  <a:cubicBezTo>
                    <a:pt x="6660" y="3994"/>
                    <a:pt x="6660" y="3255"/>
                    <a:pt x="7132" y="3255"/>
                  </a:cubicBezTo>
                  <a:cubicBezTo>
                    <a:pt x="7142" y="3255"/>
                    <a:pt x="7152" y="3256"/>
                    <a:pt x="7163" y="3256"/>
                  </a:cubicBezTo>
                  <a:lnTo>
                    <a:pt x="10076" y="3256"/>
                  </a:lnTo>
                  <a:cubicBezTo>
                    <a:pt x="10087" y="3256"/>
                    <a:pt x="10098" y="3255"/>
                    <a:pt x="10108" y="3255"/>
                  </a:cubicBezTo>
                  <a:close/>
                  <a:moveTo>
                    <a:pt x="10076" y="5210"/>
                  </a:moveTo>
                  <a:cubicBezTo>
                    <a:pt x="10573" y="5210"/>
                    <a:pt x="10573" y="5929"/>
                    <a:pt x="10076" y="5929"/>
                  </a:cubicBezTo>
                  <a:lnTo>
                    <a:pt x="7163" y="5929"/>
                  </a:lnTo>
                  <a:cubicBezTo>
                    <a:pt x="6683" y="5929"/>
                    <a:pt x="6683" y="5210"/>
                    <a:pt x="7163" y="5210"/>
                  </a:cubicBezTo>
                  <a:close/>
                  <a:moveTo>
                    <a:pt x="3771" y="3256"/>
                  </a:moveTo>
                  <a:cubicBezTo>
                    <a:pt x="4919" y="3256"/>
                    <a:pt x="5535" y="4644"/>
                    <a:pt x="4747" y="5501"/>
                  </a:cubicBezTo>
                  <a:cubicBezTo>
                    <a:pt x="5278" y="5844"/>
                    <a:pt x="5587" y="6409"/>
                    <a:pt x="5587" y="7026"/>
                  </a:cubicBezTo>
                  <a:lnTo>
                    <a:pt x="5587" y="7523"/>
                  </a:lnTo>
                  <a:cubicBezTo>
                    <a:pt x="5587" y="7711"/>
                    <a:pt x="5433" y="7883"/>
                    <a:pt x="5227" y="7883"/>
                  </a:cubicBezTo>
                  <a:lnTo>
                    <a:pt x="2297" y="7883"/>
                  </a:lnTo>
                  <a:cubicBezTo>
                    <a:pt x="2108" y="7883"/>
                    <a:pt x="1937" y="7711"/>
                    <a:pt x="1937" y="7523"/>
                  </a:cubicBezTo>
                  <a:lnTo>
                    <a:pt x="1937" y="7026"/>
                  </a:lnTo>
                  <a:cubicBezTo>
                    <a:pt x="1937" y="6409"/>
                    <a:pt x="2263" y="5826"/>
                    <a:pt x="2777" y="5501"/>
                  </a:cubicBezTo>
                  <a:cubicBezTo>
                    <a:pt x="1989" y="4644"/>
                    <a:pt x="2605" y="3256"/>
                    <a:pt x="3771" y="3256"/>
                  </a:cubicBezTo>
                  <a:close/>
                  <a:moveTo>
                    <a:pt x="10076" y="7163"/>
                  </a:moveTo>
                  <a:cubicBezTo>
                    <a:pt x="10573" y="7163"/>
                    <a:pt x="10573" y="7883"/>
                    <a:pt x="10076" y="7883"/>
                  </a:cubicBezTo>
                  <a:lnTo>
                    <a:pt x="7163" y="7883"/>
                  </a:lnTo>
                  <a:cubicBezTo>
                    <a:pt x="6683" y="7883"/>
                    <a:pt x="6683" y="7163"/>
                    <a:pt x="7163" y="7163"/>
                  </a:cubicBezTo>
                  <a:close/>
                  <a:moveTo>
                    <a:pt x="1337" y="1"/>
                  </a:moveTo>
                  <a:cubicBezTo>
                    <a:pt x="601" y="1"/>
                    <a:pt x="1" y="600"/>
                    <a:pt x="1" y="1337"/>
                  </a:cubicBezTo>
                  <a:lnTo>
                    <a:pt x="1" y="8345"/>
                  </a:lnTo>
                  <a:cubicBezTo>
                    <a:pt x="1" y="9082"/>
                    <a:pt x="584" y="9682"/>
                    <a:pt x="1337" y="9682"/>
                  </a:cubicBezTo>
                  <a:lnTo>
                    <a:pt x="11070" y="9682"/>
                  </a:lnTo>
                  <a:cubicBezTo>
                    <a:pt x="11807" y="9682"/>
                    <a:pt x="12406" y="9082"/>
                    <a:pt x="12406" y="8345"/>
                  </a:cubicBezTo>
                  <a:lnTo>
                    <a:pt x="12406" y="1337"/>
                  </a:lnTo>
                  <a:cubicBezTo>
                    <a:pt x="12406" y="600"/>
                    <a:pt x="11807" y="1"/>
                    <a:pt x="11070" y="1"/>
                  </a:cubicBezTo>
                  <a:lnTo>
                    <a:pt x="8260" y="1"/>
                  </a:lnTo>
                  <a:lnTo>
                    <a:pt x="8260" y="361"/>
                  </a:lnTo>
                  <a:cubicBezTo>
                    <a:pt x="8260" y="1509"/>
                    <a:pt x="7334" y="2434"/>
                    <a:pt x="6204" y="2434"/>
                  </a:cubicBezTo>
                  <a:cubicBezTo>
                    <a:pt x="5056" y="2434"/>
                    <a:pt x="4130" y="1509"/>
                    <a:pt x="4130" y="361"/>
                  </a:cubicBezTo>
                  <a:lnTo>
                    <a:pt x="4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1" name="Google Shape;4151;p207"/>
          <p:cNvGrpSpPr/>
          <p:nvPr/>
        </p:nvGrpSpPr>
        <p:grpSpPr>
          <a:xfrm>
            <a:off x="7057300" y="3374075"/>
            <a:ext cx="327275" cy="310475"/>
            <a:chOff x="7057300" y="3374075"/>
            <a:chExt cx="327275" cy="310475"/>
          </a:xfrm>
        </p:grpSpPr>
        <p:sp>
          <p:nvSpPr>
            <p:cNvPr id="4152" name="Google Shape;4152;p207"/>
            <p:cNvSpPr/>
            <p:nvPr/>
          </p:nvSpPr>
          <p:spPr>
            <a:xfrm>
              <a:off x="7057300" y="3374075"/>
              <a:ext cx="327275" cy="310475"/>
            </a:xfrm>
            <a:custGeom>
              <a:rect b="b" l="l" r="r" t="t"/>
              <a:pathLst>
                <a:path extrusionOk="0" h="12419" w="13091">
                  <a:moveTo>
                    <a:pt x="7231" y="1577"/>
                  </a:moveTo>
                  <a:cubicBezTo>
                    <a:pt x="7813" y="1611"/>
                    <a:pt x="8362" y="1765"/>
                    <a:pt x="8876" y="2005"/>
                  </a:cubicBezTo>
                  <a:lnTo>
                    <a:pt x="8499" y="2656"/>
                  </a:lnTo>
                  <a:cubicBezTo>
                    <a:pt x="8413" y="2828"/>
                    <a:pt x="8465" y="3050"/>
                    <a:pt x="8636" y="3153"/>
                  </a:cubicBezTo>
                  <a:cubicBezTo>
                    <a:pt x="8687" y="3187"/>
                    <a:pt x="8756" y="3205"/>
                    <a:pt x="8824" y="3205"/>
                  </a:cubicBezTo>
                  <a:cubicBezTo>
                    <a:pt x="8944" y="3205"/>
                    <a:pt x="9064" y="3136"/>
                    <a:pt x="9133" y="3016"/>
                  </a:cubicBezTo>
                  <a:lnTo>
                    <a:pt x="9510" y="2382"/>
                  </a:lnTo>
                  <a:cubicBezTo>
                    <a:pt x="9972" y="2708"/>
                    <a:pt x="10384" y="3102"/>
                    <a:pt x="10709" y="3582"/>
                  </a:cubicBezTo>
                  <a:lnTo>
                    <a:pt x="10058" y="3941"/>
                  </a:lnTo>
                  <a:cubicBezTo>
                    <a:pt x="9733" y="4130"/>
                    <a:pt x="9870" y="4627"/>
                    <a:pt x="10247" y="4627"/>
                  </a:cubicBezTo>
                  <a:cubicBezTo>
                    <a:pt x="10298" y="4627"/>
                    <a:pt x="10366" y="4610"/>
                    <a:pt x="10418" y="4575"/>
                  </a:cubicBezTo>
                  <a:lnTo>
                    <a:pt x="11069" y="4198"/>
                  </a:lnTo>
                  <a:cubicBezTo>
                    <a:pt x="11309" y="4712"/>
                    <a:pt x="11463" y="5278"/>
                    <a:pt x="11497" y="5843"/>
                  </a:cubicBezTo>
                  <a:lnTo>
                    <a:pt x="10761" y="5843"/>
                  </a:lnTo>
                  <a:cubicBezTo>
                    <a:pt x="10264" y="5843"/>
                    <a:pt x="10264" y="6563"/>
                    <a:pt x="10761" y="6563"/>
                  </a:cubicBezTo>
                  <a:lnTo>
                    <a:pt x="11497" y="6563"/>
                  </a:lnTo>
                  <a:cubicBezTo>
                    <a:pt x="11463" y="7128"/>
                    <a:pt x="11309" y="7694"/>
                    <a:pt x="11069" y="8208"/>
                  </a:cubicBezTo>
                  <a:lnTo>
                    <a:pt x="10418" y="7831"/>
                  </a:lnTo>
                  <a:cubicBezTo>
                    <a:pt x="10347" y="7785"/>
                    <a:pt x="10278" y="7766"/>
                    <a:pt x="10213" y="7766"/>
                  </a:cubicBezTo>
                  <a:cubicBezTo>
                    <a:pt x="9887" y="7766"/>
                    <a:pt x="9686" y="8265"/>
                    <a:pt x="10058" y="8465"/>
                  </a:cubicBezTo>
                  <a:lnTo>
                    <a:pt x="10709" y="8842"/>
                  </a:lnTo>
                  <a:cubicBezTo>
                    <a:pt x="10384" y="9304"/>
                    <a:pt x="9972" y="9716"/>
                    <a:pt x="9510" y="10041"/>
                  </a:cubicBezTo>
                  <a:lnTo>
                    <a:pt x="9133" y="9390"/>
                  </a:lnTo>
                  <a:cubicBezTo>
                    <a:pt x="9054" y="9275"/>
                    <a:pt x="8947" y="9227"/>
                    <a:pt x="8842" y="9227"/>
                  </a:cubicBezTo>
                  <a:cubicBezTo>
                    <a:pt x="8601" y="9227"/>
                    <a:pt x="8368" y="9476"/>
                    <a:pt x="8499" y="9750"/>
                  </a:cubicBezTo>
                  <a:lnTo>
                    <a:pt x="8876" y="10401"/>
                  </a:lnTo>
                  <a:cubicBezTo>
                    <a:pt x="8362" y="10641"/>
                    <a:pt x="7813" y="10795"/>
                    <a:pt x="7231" y="10829"/>
                  </a:cubicBezTo>
                  <a:lnTo>
                    <a:pt x="7231" y="10093"/>
                  </a:lnTo>
                  <a:cubicBezTo>
                    <a:pt x="7231" y="9853"/>
                    <a:pt x="7051" y="9733"/>
                    <a:pt x="6871" y="9733"/>
                  </a:cubicBezTo>
                  <a:cubicBezTo>
                    <a:pt x="6691" y="9733"/>
                    <a:pt x="6511" y="9853"/>
                    <a:pt x="6511" y="10093"/>
                  </a:cubicBezTo>
                  <a:lnTo>
                    <a:pt x="6511" y="10829"/>
                  </a:lnTo>
                  <a:cubicBezTo>
                    <a:pt x="5946" y="10795"/>
                    <a:pt x="5380" y="10641"/>
                    <a:pt x="4866" y="10401"/>
                  </a:cubicBezTo>
                  <a:lnTo>
                    <a:pt x="5243" y="9750"/>
                  </a:lnTo>
                  <a:cubicBezTo>
                    <a:pt x="5442" y="9458"/>
                    <a:pt x="5179" y="9182"/>
                    <a:pt x="4921" y="9182"/>
                  </a:cubicBezTo>
                  <a:cubicBezTo>
                    <a:pt x="4800" y="9182"/>
                    <a:pt x="4680" y="9243"/>
                    <a:pt x="4609" y="9390"/>
                  </a:cubicBezTo>
                  <a:lnTo>
                    <a:pt x="4250" y="10041"/>
                  </a:lnTo>
                  <a:cubicBezTo>
                    <a:pt x="3770" y="9716"/>
                    <a:pt x="3376" y="9304"/>
                    <a:pt x="3050" y="8842"/>
                  </a:cubicBezTo>
                  <a:lnTo>
                    <a:pt x="3684" y="8465"/>
                  </a:lnTo>
                  <a:cubicBezTo>
                    <a:pt x="4084" y="8279"/>
                    <a:pt x="3865" y="7761"/>
                    <a:pt x="3534" y="7761"/>
                  </a:cubicBezTo>
                  <a:cubicBezTo>
                    <a:pt x="3467" y="7761"/>
                    <a:pt x="3396" y="7782"/>
                    <a:pt x="3324" y="7831"/>
                  </a:cubicBezTo>
                  <a:lnTo>
                    <a:pt x="2673" y="8208"/>
                  </a:lnTo>
                  <a:cubicBezTo>
                    <a:pt x="2433" y="7694"/>
                    <a:pt x="2279" y="7145"/>
                    <a:pt x="2245" y="6563"/>
                  </a:cubicBezTo>
                  <a:lnTo>
                    <a:pt x="2982" y="6563"/>
                  </a:lnTo>
                  <a:cubicBezTo>
                    <a:pt x="3461" y="6563"/>
                    <a:pt x="3461" y="5843"/>
                    <a:pt x="2982" y="5843"/>
                  </a:cubicBezTo>
                  <a:lnTo>
                    <a:pt x="2245" y="5843"/>
                  </a:lnTo>
                  <a:cubicBezTo>
                    <a:pt x="2279" y="5278"/>
                    <a:pt x="2433" y="4712"/>
                    <a:pt x="2673" y="4198"/>
                  </a:cubicBezTo>
                  <a:lnTo>
                    <a:pt x="3324" y="4575"/>
                  </a:lnTo>
                  <a:cubicBezTo>
                    <a:pt x="3396" y="4624"/>
                    <a:pt x="3467" y="4645"/>
                    <a:pt x="3534" y="4645"/>
                  </a:cubicBezTo>
                  <a:cubicBezTo>
                    <a:pt x="3865" y="4645"/>
                    <a:pt x="4084" y="4127"/>
                    <a:pt x="3684" y="3941"/>
                  </a:cubicBezTo>
                  <a:lnTo>
                    <a:pt x="3050" y="3582"/>
                  </a:lnTo>
                  <a:cubicBezTo>
                    <a:pt x="3376" y="3102"/>
                    <a:pt x="3770" y="2708"/>
                    <a:pt x="4250" y="2382"/>
                  </a:cubicBezTo>
                  <a:lnTo>
                    <a:pt x="4609" y="3016"/>
                  </a:lnTo>
                  <a:cubicBezTo>
                    <a:pt x="4678" y="3136"/>
                    <a:pt x="4798" y="3205"/>
                    <a:pt x="4918" y="3205"/>
                  </a:cubicBezTo>
                  <a:cubicBezTo>
                    <a:pt x="4986" y="3205"/>
                    <a:pt x="5055" y="3187"/>
                    <a:pt x="5106" y="3153"/>
                  </a:cubicBezTo>
                  <a:cubicBezTo>
                    <a:pt x="5278" y="3050"/>
                    <a:pt x="5346" y="2828"/>
                    <a:pt x="5243" y="2656"/>
                  </a:cubicBezTo>
                  <a:lnTo>
                    <a:pt x="4866" y="2005"/>
                  </a:lnTo>
                  <a:cubicBezTo>
                    <a:pt x="5380" y="1765"/>
                    <a:pt x="5946" y="1611"/>
                    <a:pt x="6511" y="1577"/>
                  </a:cubicBezTo>
                  <a:lnTo>
                    <a:pt x="6511" y="2314"/>
                  </a:lnTo>
                  <a:cubicBezTo>
                    <a:pt x="6511" y="2553"/>
                    <a:pt x="6691" y="2673"/>
                    <a:pt x="6871" y="2673"/>
                  </a:cubicBezTo>
                  <a:cubicBezTo>
                    <a:pt x="7051" y="2673"/>
                    <a:pt x="7231" y="2553"/>
                    <a:pt x="7231" y="2314"/>
                  </a:cubicBezTo>
                  <a:lnTo>
                    <a:pt x="7231" y="1577"/>
                  </a:lnTo>
                  <a:close/>
                  <a:moveTo>
                    <a:pt x="6865" y="0"/>
                  </a:moveTo>
                  <a:cubicBezTo>
                    <a:pt x="5672" y="0"/>
                    <a:pt x="4473" y="343"/>
                    <a:pt x="3427" y="1046"/>
                  </a:cubicBezTo>
                  <a:cubicBezTo>
                    <a:pt x="960" y="2691"/>
                    <a:pt x="0" y="5843"/>
                    <a:pt x="1131" y="8585"/>
                  </a:cubicBezTo>
                  <a:cubicBezTo>
                    <a:pt x="2106" y="10947"/>
                    <a:pt x="4403" y="12419"/>
                    <a:pt x="6873" y="12419"/>
                  </a:cubicBezTo>
                  <a:cubicBezTo>
                    <a:pt x="7269" y="12419"/>
                    <a:pt x="7670" y="12381"/>
                    <a:pt x="8070" y="12303"/>
                  </a:cubicBezTo>
                  <a:cubicBezTo>
                    <a:pt x="10983" y="11720"/>
                    <a:pt x="13074" y="9167"/>
                    <a:pt x="13074" y="6203"/>
                  </a:cubicBezTo>
                  <a:cubicBezTo>
                    <a:pt x="13091" y="4558"/>
                    <a:pt x="12423" y="2982"/>
                    <a:pt x="11257" y="1817"/>
                  </a:cubicBezTo>
                  <a:cubicBezTo>
                    <a:pt x="10059" y="619"/>
                    <a:pt x="8468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07"/>
            <p:cNvSpPr/>
            <p:nvPr/>
          </p:nvSpPr>
          <p:spPr>
            <a:xfrm>
              <a:off x="7220075" y="3461575"/>
              <a:ext cx="69850" cy="76575"/>
            </a:xfrm>
            <a:custGeom>
              <a:rect b="b" l="l" r="r" t="t"/>
              <a:pathLst>
                <a:path extrusionOk="0" h="3063" w="2794">
                  <a:moveTo>
                    <a:pt x="360" y="0"/>
                  </a:moveTo>
                  <a:cubicBezTo>
                    <a:pt x="180" y="0"/>
                    <a:pt x="0" y="124"/>
                    <a:pt x="0" y="373"/>
                  </a:cubicBezTo>
                  <a:lnTo>
                    <a:pt x="0" y="2703"/>
                  </a:lnTo>
                  <a:cubicBezTo>
                    <a:pt x="0" y="2892"/>
                    <a:pt x="154" y="3063"/>
                    <a:pt x="360" y="3063"/>
                  </a:cubicBezTo>
                  <a:lnTo>
                    <a:pt x="2313" y="3063"/>
                  </a:lnTo>
                  <a:cubicBezTo>
                    <a:pt x="2793" y="3063"/>
                    <a:pt x="2793" y="2343"/>
                    <a:pt x="2313" y="2343"/>
                  </a:cubicBezTo>
                  <a:lnTo>
                    <a:pt x="720" y="2343"/>
                  </a:lnTo>
                  <a:lnTo>
                    <a:pt x="720" y="373"/>
                  </a:lnTo>
                  <a:cubicBezTo>
                    <a:pt x="720" y="124"/>
                    <a:pt x="540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4" name="Google Shape;4154;p207"/>
          <p:cNvSpPr/>
          <p:nvPr/>
        </p:nvSpPr>
        <p:spPr>
          <a:xfrm>
            <a:off x="7815925" y="3374075"/>
            <a:ext cx="336275" cy="310150"/>
          </a:xfrm>
          <a:custGeom>
            <a:rect b="b" l="l" r="r" t="t"/>
            <a:pathLst>
              <a:path extrusionOk="0" h="12406" w="13451">
                <a:moveTo>
                  <a:pt x="6734" y="0"/>
                </a:moveTo>
                <a:cubicBezTo>
                  <a:pt x="5175" y="0"/>
                  <a:pt x="4866" y="2194"/>
                  <a:pt x="6357" y="2622"/>
                </a:cubicBezTo>
                <a:lnTo>
                  <a:pt x="6357" y="3410"/>
                </a:lnTo>
                <a:lnTo>
                  <a:pt x="4455" y="3410"/>
                </a:lnTo>
                <a:cubicBezTo>
                  <a:pt x="3718" y="3410"/>
                  <a:pt x="3119" y="3907"/>
                  <a:pt x="3119" y="4507"/>
                </a:cubicBezTo>
                <a:lnTo>
                  <a:pt x="3119" y="4918"/>
                </a:lnTo>
                <a:cubicBezTo>
                  <a:pt x="1834" y="5278"/>
                  <a:pt x="1834" y="7111"/>
                  <a:pt x="3119" y="7488"/>
                </a:cubicBezTo>
                <a:lnTo>
                  <a:pt x="3119" y="8276"/>
                </a:lnTo>
                <a:lnTo>
                  <a:pt x="2827" y="8276"/>
                </a:lnTo>
                <a:cubicBezTo>
                  <a:pt x="2091" y="8276"/>
                  <a:pt x="1491" y="8756"/>
                  <a:pt x="1491" y="9356"/>
                </a:cubicBezTo>
                <a:lnTo>
                  <a:pt x="1491" y="9784"/>
                </a:lnTo>
                <a:cubicBezTo>
                  <a:pt x="0" y="10195"/>
                  <a:pt x="309" y="12406"/>
                  <a:pt x="1868" y="12406"/>
                </a:cubicBezTo>
                <a:cubicBezTo>
                  <a:pt x="3410" y="12406"/>
                  <a:pt x="3718" y="10195"/>
                  <a:pt x="2228" y="9784"/>
                </a:cubicBezTo>
                <a:lnTo>
                  <a:pt x="2228" y="9373"/>
                </a:lnTo>
                <a:cubicBezTo>
                  <a:pt x="2228" y="9202"/>
                  <a:pt x="2485" y="8996"/>
                  <a:pt x="2827" y="8996"/>
                </a:cubicBezTo>
                <a:lnTo>
                  <a:pt x="4130" y="8996"/>
                </a:lnTo>
                <a:cubicBezTo>
                  <a:pt x="4489" y="8996"/>
                  <a:pt x="4746" y="9202"/>
                  <a:pt x="4746" y="9373"/>
                </a:cubicBezTo>
                <a:lnTo>
                  <a:pt x="4746" y="9784"/>
                </a:lnTo>
                <a:cubicBezTo>
                  <a:pt x="3239" y="10212"/>
                  <a:pt x="3547" y="12406"/>
                  <a:pt x="5106" y="12406"/>
                </a:cubicBezTo>
                <a:cubicBezTo>
                  <a:pt x="6665" y="12406"/>
                  <a:pt x="6974" y="10212"/>
                  <a:pt x="5466" y="9784"/>
                </a:cubicBezTo>
                <a:lnTo>
                  <a:pt x="5466" y="9373"/>
                </a:lnTo>
                <a:cubicBezTo>
                  <a:pt x="5466" y="8773"/>
                  <a:pt x="4866" y="8276"/>
                  <a:pt x="4130" y="8276"/>
                </a:cubicBezTo>
                <a:lnTo>
                  <a:pt x="3855" y="8276"/>
                </a:lnTo>
                <a:lnTo>
                  <a:pt x="3855" y="7488"/>
                </a:lnTo>
                <a:cubicBezTo>
                  <a:pt x="5140" y="7111"/>
                  <a:pt x="5140" y="5278"/>
                  <a:pt x="3855" y="4918"/>
                </a:cubicBezTo>
                <a:lnTo>
                  <a:pt x="3855" y="4490"/>
                </a:lnTo>
                <a:cubicBezTo>
                  <a:pt x="3855" y="4318"/>
                  <a:pt x="4112" y="4130"/>
                  <a:pt x="4455" y="4130"/>
                </a:cubicBezTo>
                <a:lnTo>
                  <a:pt x="6357" y="4130"/>
                </a:lnTo>
                <a:lnTo>
                  <a:pt x="6357" y="4918"/>
                </a:lnTo>
                <a:cubicBezTo>
                  <a:pt x="4866" y="5329"/>
                  <a:pt x="5175" y="7540"/>
                  <a:pt x="6734" y="7540"/>
                </a:cubicBezTo>
                <a:cubicBezTo>
                  <a:pt x="8276" y="7540"/>
                  <a:pt x="8585" y="5329"/>
                  <a:pt x="7094" y="4918"/>
                </a:cubicBezTo>
                <a:lnTo>
                  <a:pt x="7094" y="4130"/>
                </a:lnTo>
                <a:lnTo>
                  <a:pt x="8996" y="4130"/>
                </a:lnTo>
                <a:cubicBezTo>
                  <a:pt x="9356" y="4130"/>
                  <a:pt x="9613" y="4318"/>
                  <a:pt x="9613" y="4490"/>
                </a:cubicBezTo>
                <a:lnTo>
                  <a:pt x="9613" y="4918"/>
                </a:lnTo>
                <a:cubicBezTo>
                  <a:pt x="8310" y="5278"/>
                  <a:pt x="8310" y="7111"/>
                  <a:pt x="9613" y="7488"/>
                </a:cubicBezTo>
                <a:lnTo>
                  <a:pt x="9613" y="8276"/>
                </a:lnTo>
                <a:lnTo>
                  <a:pt x="9321" y="8276"/>
                </a:lnTo>
                <a:cubicBezTo>
                  <a:pt x="8585" y="8276"/>
                  <a:pt x="7985" y="8756"/>
                  <a:pt x="7985" y="9356"/>
                </a:cubicBezTo>
                <a:lnTo>
                  <a:pt x="7985" y="9784"/>
                </a:lnTo>
                <a:cubicBezTo>
                  <a:pt x="6494" y="10195"/>
                  <a:pt x="6803" y="12406"/>
                  <a:pt x="8345" y="12406"/>
                </a:cubicBezTo>
                <a:cubicBezTo>
                  <a:pt x="9904" y="12406"/>
                  <a:pt x="10212" y="10195"/>
                  <a:pt x="8722" y="9784"/>
                </a:cubicBezTo>
                <a:lnTo>
                  <a:pt x="8722" y="9373"/>
                </a:lnTo>
                <a:cubicBezTo>
                  <a:pt x="8722" y="9202"/>
                  <a:pt x="8979" y="8996"/>
                  <a:pt x="9321" y="8996"/>
                </a:cubicBezTo>
                <a:lnTo>
                  <a:pt x="10623" y="8996"/>
                </a:lnTo>
                <a:cubicBezTo>
                  <a:pt x="10966" y="8996"/>
                  <a:pt x="11240" y="9202"/>
                  <a:pt x="11240" y="9373"/>
                </a:cubicBezTo>
                <a:lnTo>
                  <a:pt x="11240" y="9784"/>
                </a:lnTo>
                <a:cubicBezTo>
                  <a:pt x="9733" y="10212"/>
                  <a:pt x="10041" y="12406"/>
                  <a:pt x="11600" y="12406"/>
                </a:cubicBezTo>
                <a:cubicBezTo>
                  <a:pt x="13142" y="12406"/>
                  <a:pt x="13451" y="10212"/>
                  <a:pt x="11960" y="9784"/>
                </a:cubicBezTo>
                <a:lnTo>
                  <a:pt x="11960" y="9373"/>
                </a:lnTo>
                <a:cubicBezTo>
                  <a:pt x="11960" y="8773"/>
                  <a:pt x="11360" y="8276"/>
                  <a:pt x="10623" y="8276"/>
                </a:cubicBezTo>
                <a:lnTo>
                  <a:pt x="10332" y="8276"/>
                </a:lnTo>
                <a:lnTo>
                  <a:pt x="10332" y="7488"/>
                </a:lnTo>
                <a:cubicBezTo>
                  <a:pt x="11634" y="7111"/>
                  <a:pt x="11634" y="5278"/>
                  <a:pt x="10332" y="4918"/>
                </a:cubicBezTo>
                <a:lnTo>
                  <a:pt x="10332" y="4490"/>
                </a:lnTo>
                <a:cubicBezTo>
                  <a:pt x="10332" y="3890"/>
                  <a:pt x="9733" y="3410"/>
                  <a:pt x="8996" y="3410"/>
                </a:cubicBezTo>
                <a:lnTo>
                  <a:pt x="7094" y="3410"/>
                </a:lnTo>
                <a:lnTo>
                  <a:pt x="7094" y="2622"/>
                </a:lnTo>
                <a:cubicBezTo>
                  <a:pt x="8585" y="2194"/>
                  <a:pt x="8276" y="0"/>
                  <a:pt x="67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5" name="Google Shape;4155;p207"/>
          <p:cNvGrpSpPr/>
          <p:nvPr/>
        </p:nvGrpSpPr>
        <p:grpSpPr>
          <a:xfrm>
            <a:off x="1012725" y="4048725"/>
            <a:ext cx="309725" cy="310175"/>
            <a:chOff x="1012725" y="4048725"/>
            <a:chExt cx="309725" cy="310175"/>
          </a:xfrm>
        </p:grpSpPr>
        <p:sp>
          <p:nvSpPr>
            <p:cNvPr id="4156" name="Google Shape;4156;p207"/>
            <p:cNvSpPr/>
            <p:nvPr/>
          </p:nvSpPr>
          <p:spPr>
            <a:xfrm>
              <a:off x="1012725" y="4048725"/>
              <a:ext cx="309725" cy="310175"/>
            </a:xfrm>
            <a:custGeom>
              <a:rect b="b" l="l" r="r" t="t"/>
              <a:pathLst>
                <a:path extrusionOk="0" h="12407" w="12389">
                  <a:moveTo>
                    <a:pt x="6183" y="2917"/>
                  </a:moveTo>
                  <a:cubicBezTo>
                    <a:pt x="7873" y="2917"/>
                    <a:pt x="9492" y="4224"/>
                    <a:pt x="9492" y="6204"/>
                  </a:cubicBezTo>
                  <a:cubicBezTo>
                    <a:pt x="9492" y="8020"/>
                    <a:pt x="8019" y="9476"/>
                    <a:pt x="6220" y="9493"/>
                  </a:cubicBezTo>
                  <a:cubicBezTo>
                    <a:pt x="3290" y="9493"/>
                    <a:pt x="1816" y="5964"/>
                    <a:pt x="3872" y="3890"/>
                  </a:cubicBezTo>
                  <a:cubicBezTo>
                    <a:pt x="4545" y="3218"/>
                    <a:pt x="5372" y="2917"/>
                    <a:pt x="6183" y="2917"/>
                  </a:cubicBezTo>
                  <a:close/>
                  <a:moveTo>
                    <a:pt x="5226" y="1"/>
                  </a:moveTo>
                  <a:cubicBezTo>
                    <a:pt x="5038" y="1"/>
                    <a:pt x="4866" y="172"/>
                    <a:pt x="4866" y="378"/>
                  </a:cubicBezTo>
                  <a:lnTo>
                    <a:pt x="4866" y="1149"/>
                  </a:lnTo>
                  <a:cubicBezTo>
                    <a:pt x="4421" y="1269"/>
                    <a:pt x="3992" y="1457"/>
                    <a:pt x="3581" y="1697"/>
                  </a:cubicBezTo>
                  <a:lnTo>
                    <a:pt x="3033" y="1132"/>
                  </a:lnTo>
                  <a:cubicBezTo>
                    <a:pt x="2956" y="1063"/>
                    <a:pt x="2861" y="1029"/>
                    <a:pt x="2769" y="1029"/>
                  </a:cubicBezTo>
                  <a:cubicBezTo>
                    <a:pt x="2677" y="1029"/>
                    <a:pt x="2587" y="1063"/>
                    <a:pt x="2519" y="1132"/>
                  </a:cubicBezTo>
                  <a:lnTo>
                    <a:pt x="1131" y="2520"/>
                  </a:lnTo>
                  <a:cubicBezTo>
                    <a:pt x="994" y="2657"/>
                    <a:pt x="994" y="2879"/>
                    <a:pt x="1131" y="3034"/>
                  </a:cubicBezTo>
                  <a:lnTo>
                    <a:pt x="1696" y="3582"/>
                  </a:lnTo>
                  <a:cubicBezTo>
                    <a:pt x="1456" y="3976"/>
                    <a:pt x="1268" y="4422"/>
                    <a:pt x="1148" y="4867"/>
                  </a:cubicBezTo>
                  <a:lnTo>
                    <a:pt x="360" y="4867"/>
                  </a:lnTo>
                  <a:cubicBezTo>
                    <a:pt x="171" y="4867"/>
                    <a:pt x="0" y="5038"/>
                    <a:pt x="0" y="5227"/>
                  </a:cubicBezTo>
                  <a:lnTo>
                    <a:pt x="0" y="7180"/>
                  </a:lnTo>
                  <a:cubicBezTo>
                    <a:pt x="0" y="7386"/>
                    <a:pt x="171" y="7540"/>
                    <a:pt x="360" y="7540"/>
                  </a:cubicBezTo>
                  <a:lnTo>
                    <a:pt x="1148" y="7540"/>
                  </a:lnTo>
                  <a:cubicBezTo>
                    <a:pt x="1268" y="7985"/>
                    <a:pt x="1439" y="8431"/>
                    <a:pt x="1679" y="8825"/>
                  </a:cubicBezTo>
                  <a:lnTo>
                    <a:pt x="1131" y="9390"/>
                  </a:lnTo>
                  <a:cubicBezTo>
                    <a:pt x="994" y="9528"/>
                    <a:pt x="994" y="9767"/>
                    <a:pt x="1131" y="9905"/>
                  </a:cubicBezTo>
                  <a:lnTo>
                    <a:pt x="2502" y="11275"/>
                  </a:lnTo>
                  <a:cubicBezTo>
                    <a:pt x="2579" y="11352"/>
                    <a:pt x="2673" y="11391"/>
                    <a:pt x="2765" y="11391"/>
                  </a:cubicBezTo>
                  <a:cubicBezTo>
                    <a:pt x="2857" y="11391"/>
                    <a:pt x="2947" y="11352"/>
                    <a:pt x="3016" y="11275"/>
                  </a:cubicBezTo>
                  <a:lnTo>
                    <a:pt x="3581" y="10727"/>
                  </a:lnTo>
                  <a:cubicBezTo>
                    <a:pt x="3975" y="10967"/>
                    <a:pt x="4404" y="11138"/>
                    <a:pt x="4866" y="11258"/>
                  </a:cubicBezTo>
                  <a:lnTo>
                    <a:pt x="4866" y="12046"/>
                  </a:lnTo>
                  <a:cubicBezTo>
                    <a:pt x="4866" y="12252"/>
                    <a:pt x="5020" y="12406"/>
                    <a:pt x="5226" y="12406"/>
                  </a:cubicBezTo>
                  <a:lnTo>
                    <a:pt x="7162" y="12406"/>
                  </a:lnTo>
                  <a:cubicBezTo>
                    <a:pt x="7368" y="12406"/>
                    <a:pt x="7539" y="12252"/>
                    <a:pt x="7539" y="12046"/>
                  </a:cubicBezTo>
                  <a:lnTo>
                    <a:pt x="7539" y="11258"/>
                  </a:lnTo>
                  <a:cubicBezTo>
                    <a:pt x="7985" y="11138"/>
                    <a:pt x="8413" y="10967"/>
                    <a:pt x="8824" y="10727"/>
                  </a:cubicBezTo>
                  <a:lnTo>
                    <a:pt x="9373" y="11275"/>
                  </a:lnTo>
                  <a:cubicBezTo>
                    <a:pt x="9441" y="11352"/>
                    <a:pt x="9535" y="11391"/>
                    <a:pt x="9630" y="11391"/>
                  </a:cubicBezTo>
                  <a:cubicBezTo>
                    <a:pt x="9724" y="11391"/>
                    <a:pt x="9818" y="11352"/>
                    <a:pt x="9887" y="11275"/>
                  </a:cubicBezTo>
                  <a:lnTo>
                    <a:pt x="11257" y="9905"/>
                  </a:lnTo>
                  <a:cubicBezTo>
                    <a:pt x="11411" y="9767"/>
                    <a:pt x="11411" y="9528"/>
                    <a:pt x="11257" y="9390"/>
                  </a:cubicBezTo>
                  <a:lnTo>
                    <a:pt x="10709" y="8842"/>
                  </a:lnTo>
                  <a:cubicBezTo>
                    <a:pt x="10949" y="8431"/>
                    <a:pt x="11120" y="8003"/>
                    <a:pt x="11240" y="7557"/>
                  </a:cubicBezTo>
                  <a:lnTo>
                    <a:pt x="12028" y="7557"/>
                  </a:lnTo>
                  <a:cubicBezTo>
                    <a:pt x="12234" y="7557"/>
                    <a:pt x="12388" y="7386"/>
                    <a:pt x="12388" y="7180"/>
                  </a:cubicBezTo>
                  <a:lnTo>
                    <a:pt x="12388" y="5244"/>
                  </a:lnTo>
                  <a:cubicBezTo>
                    <a:pt x="12388" y="5038"/>
                    <a:pt x="12234" y="4884"/>
                    <a:pt x="12028" y="4867"/>
                  </a:cubicBezTo>
                  <a:lnTo>
                    <a:pt x="11257" y="4867"/>
                  </a:lnTo>
                  <a:cubicBezTo>
                    <a:pt x="11137" y="4422"/>
                    <a:pt x="10966" y="3976"/>
                    <a:pt x="10726" y="3582"/>
                  </a:cubicBezTo>
                  <a:lnTo>
                    <a:pt x="11274" y="3034"/>
                  </a:lnTo>
                  <a:cubicBezTo>
                    <a:pt x="11429" y="2879"/>
                    <a:pt x="11429" y="2657"/>
                    <a:pt x="11274" y="2520"/>
                  </a:cubicBezTo>
                  <a:lnTo>
                    <a:pt x="9904" y="1132"/>
                  </a:lnTo>
                  <a:cubicBezTo>
                    <a:pt x="9835" y="1063"/>
                    <a:pt x="9749" y="1029"/>
                    <a:pt x="9647" y="1029"/>
                  </a:cubicBezTo>
                  <a:cubicBezTo>
                    <a:pt x="9544" y="1029"/>
                    <a:pt x="9458" y="1063"/>
                    <a:pt x="9390" y="1132"/>
                  </a:cubicBezTo>
                  <a:lnTo>
                    <a:pt x="8841" y="1697"/>
                  </a:lnTo>
                  <a:cubicBezTo>
                    <a:pt x="8430" y="1457"/>
                    <a:pt x="8002" y="1269"/>
                    <a:pt x="7556" y="1149"/>
                  </a:cubicBezTo>
                  <a:lnTo>
                    <a:pt x="7556" y="378"/>
                  </a:lnTo>
                  <a:cubicBezTo>
                    <a:pt x="7556" y="172"/>
                    <a:pt x="7385" y="1"/>
                    <a:pt x="7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07"/>
            <p:cNvSpPr/>
            <p:nvPr/>
          </p:nvSpPr>
          <p:spPr>
            <a:xfrm>
              <a:off x="1158775" y="4170400"/>
              <a:ext cx="45450" cy="42425"/>
            </a:xfrm>
            <a:custGeom>
              <a:rect b="b" l="l" r="r" t="t"/>
              <a:pathLst>
                <a:path extrusionOk="0" h="1697" w="1818">
                  <a:moveTo>
                    <a:pt x="361" y="0"/>
                  </a:moveTo>
                  <a:cubicBezTo>
                    <a:pt x="181" y="0"/>
                    <a:pt x="1" y="120"/>
                    <a:pt x="1" y="360"/>
                  </a:cubicBezTo>
                  <a:lnTo>
                    <a:pt x="1" y="1337"/>
                  </a:lnTo>
                  <a:cubicBezTo>
                    <a:pt x="1" y="1525"/>
                    <a:pt x="155" y="1696"/>
                    <a:pt x="361" y="1696"/>
                  </a:cubicBezTo>
                  <a:lnTo>
                    <a:pt x="1337" y="1696"/>
                  </a:lnTo>
                  <a:cubicBezTo>
                    <a:pt x="1817" y="1696"/>
                    <a:pt x="1817" y="977"/>
                    <a:pt x="1337" y="977"/>
                  </a:cubicBezTo>
                  <a:lnTo>
                    <a:pt x="720" y="977"/>
                  </a:lnTo>
                  <a:lnTo>
                    <a:pt x="720" y="360"/>
                  </a:lnTo>
                  <a:cubicBezTo>
                    <a:pt x="720" y="120"/>
                    <a:pt x="541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8" name="Google Shape;4158;p207"/>
          <p:cNvGrpSpPr/>
          <p:nvPr/>
        </p:nvGrpSpPr>
        <p:grpSpPr>
          <a:xfrm>
            <a:off x="7855750" y="4048725"/>
            <a:ext cx="261750" cy="310175"/>
            <a:chOff x="7855750" y="4048725"/>
            <a:chExt cx="261750" cy="310175"/>
          </a:xfrm>
        </p:grpSpPr>
        <p:sp>
          <p:nvSpPr>
            <p:cNvPr id="4159" name="Google Shape;4159;p207"/>
            <p:cNvSpPr/>
            <p:nvPr/>
          </p:nvSpPr>
          <p:spPr>
            <a:xfrm>
              <a:off x="8039525" y="4053875"/>
              <a:ext cx="72425" cy="72850"/>
            </a:xfrm>
            <a:custGeom>
              <a:rect b="b" l="l" r="r" t="t"/>
              <a:pathLst>
                <a:path extrusionOk="0" h="2914" w="2897">
                  <a:moveTo>
                    <a:pt x="0" y="1"/>
                  </a:moveTo>
                  <a:lnTo>
                    <a:pt x="0" y="2297"/>
                  </a:lnTo>
                  <a:cubicBezTo>
                    <a:pt x="0" y="2639"/>
                    <a:pt x="274" y="2913"/>
                    <a:pt x="600" y="2913"/>
                  </a:cubicBezTo>
                  <a:lnTo>
                    <a:pt x="2896" y="29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07"/>
            <p:cNvSpPr/>
            <p:nvPr/>
          </p:nvSpPr>
          <p:spPr>
            <a:xfrm>
              <a:off x="7855750" y="4048725"/>
              <a:ext cx="261750" cy="310175"/>
            </a:xfrm>
            <a:custGeom>
              <a:rect b="b" l="l" r="r" t="t"/>
              <a:pathLst>
                <a:path extrusionOk="0" h="12407" w="10470">
                  <a:moveTo>
                    <a:pt x="3770" y="1954"/>
                  </a:moveTo>
                  <a:cubicBezTo>
                    <a:pt x="4935" y="1954"/>
                    <a:pt x="5535" y="3325"/>
                    <a:pt x="4764" y="4182"/>
                  </a:cubicBezTo>
                  <a:cubicBezTo>
                    <a:pt x="5278" y="4524"/>
                    <a:pt x="5586" y="5107"/>
                    <a:pt x="5604" y="5724"/>
                  </a:cubicBezTo>
                  <a:lnTo>
                    <a:pt x="5604" y="6204"/>
                  </a:lnTo>
                  <a:cubicBezTo>
                    <a:pt x="5604" y="6392"/>
                    <a:pt x="5432" y="6563"/>
                    <a:pt x="5227" y="6563"/>
                  </a:cubicBezTo>
                  <a:lnTo>
                    <a:pt x="2314" y="6563"/>
                  </a:lnTo>
                  <a:cubicBezTo>
                    <a:pt x="2108" y="6563"/>
                    <a:pt x="1954" y="6392"/>
                    <a:pt x="1954" y="6204"/>
                  </a:cubicBezTo>
                  <a:lnTo>
                    <a:pt x="1954" y="5724"/>
                  </a:lnTo>
                  <a:cubicBezTo>
                    <a:pt x="1954" y="5107"/>
                    <a:pt x="2262" y="4524"/>
                    <a:pt x="2794" y="4182"/>
                  </a:cubicBezTo>
                  <a:cubicBezTo>
                    <a:pt x="2005" y="3325"/>
                    <a:pt x="2605" y="1954"/>
                    <a:pt x="3770" y="1954"/>
                  </a:cubicBezTo>
                  <a:close/>
                  <a:moveTo>
                    <a:pt x="8157" y="5844"/>
                  </a:moveTo>
                  <a:cubicBezTo>
                    <a:pt x="8636" y="5844"/>
                    <a:pt x="8636" y="6563"/>
                    <a:pt x="8157" y="6563"/>
                  </a:cubicBezTo>
                  <a:lnTo>
                    <a:pt x="7180" y="6563"/>
                  </a:lnTo>
                  <a:cubicBezTo>
                    <a:pt x="6700" y="6563"/>
                    <a:pt x="6700" y="5844"/>
                    <a:pt x="7180" y="5844"/>
                  </a:cubicBezTo>
                  <a:close/>
                  <a:moveTo>
                    <a:pt x="2297" y="7797"/>
                  </a:moveTo>
                  <a:cubicBezTo>
                    <a:pt x="2303" y="7797"/>
                    <a:pt x="2308" y="7797"/>
                    <a:pt x="2314" y="7797"/>
                  </a:cubicBezTo>
                  <a:lnTo>
                    <a:pt x="8157" y="7797"/>
                  </a:lnTo>
                  <a:cubicBezTo>
                    <a:pt x="8636" y="7797"/>
                    <a:pt x="8636" y="8517"/>
                    <a:pt x="8157" y="8517"/>
                  </a:cubicBezTo>
                  <a:lnTo>
                    <a:pt x="2314" y="8517"/>
                  </a:lnTo>
                  <a:cubicBezTo>
                    <a:pt x="1840" y="8517"/>
                    <a:pt x="1834" y="7797"/>
                    <a:pt x="2297" y="7797"/>
                  </a:cubicBezTo>
                  <a:close/>
                  <a:moveTo>
                    <a:pt x="8157" y="9733"/>
                  </a:moveTo>
                  <a:cubicBezTo>
                    <a:pt x="8636" y="9733"/>
                    <a:pt x="8636" y="10470"/>
                    <a:pt x="8157" y="10470"/>
                  </a:cubicBezTo>
                  <a:lnTo>
                    <a:pt x="2314" y="10470"/>
                  </a:lnTo>
                  <a:cubicBezTo>
                    <a:pt x="1834" y="10470"/>
                    <a:pt x="1834" y="9733"/>
                    <a:pt x="2314" y="9733"/>
                  </a:cubicBezTo>
                  <a:close/>
                  <a:moveTo>
                    <a:pt x="1337" y="1"/>
                  </a:moveTo>
                  <a:cubicBezTo>
                    <a:pt x="600" y="1"/>
                    <a:pt x="1" y="601"/>
                    <a:pt x="1" y="1337"/>
                  </a:cubicBezTo>
                  <a:lnTo>
                    <a:pt x="1" y="11070"/>
                  </a:lnTo>
                  <a:cubicBezTo>
                    <a:pt x="1" y="11806"/>
                    <a:pt x="600" y="12406"/>
                    <a:pt x="1337" y="12406"/>
                  </a:cubicBezTo>
                  <a:lnTo>
                    <a:pt x="9133" y="12406"/>
                  </a:lnTo>
                  <a:cubicBezTo>
                    <a:pt x="9870" y="12406"/>
                    <a:pt x="10470" y="11806"/>
                    <a:pt x="10470" y="11070"/>
                  </a:cubicBezTo>
                  <a:lnTo>
                    <a:pt x="10470" y="3839"/>
                  </a:lnTo>
                  <a:lnTo>
                    <a:pt x="7951" y="3839"/>
                  </a:lnTo>
                  <a:cubicBezTo>
                    <a:pt x="7214" y="3839"/>
                    <a:pt x="6615" y="3239"/>
                    <a:pt x="6615" y="2503"/>
                  </a:cubicBezTo>
                  <a:lnTo>
                    <a:pt x="6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1" name="Google Shape;4161;p207"/>
          <p:cNvSpPr/>
          <p:nvPr/>
        </p:nvSpPr>
        <p:spPr>
          <a:xfrm>
            <a:off x="7070150" y="4064575"/>
            <a:ext cx="313575" cy="283175"/>
          </a:xfrm>
          <a:custGeom>
            <a:rect b="b" l="l" r="r" t="t"/>
            <a:pathLst>
              <a:path extrusionOk="0" h="11327" w="12543">
                <a:moveTo>
                  <a:pt x="8636" y="1"/>
                </a:moveTo>
                <a:cubicBezTo>
                  <a:pt x="7899" y="35"/>
                  <a:pt x="7197" y="326"/>
                  <a:pt x="6666" y="823"/>
                </a:cubicBezTo>
                <a:lnTo>
                  <a:pt x="531" y="6940"/>
                </a:lnTo>
                <a:cubicBezTo>
                  <a:pt x="0" y="7489"/>
                  <a:pt x="0" y="8362"/>
                  <a:pt x="531" y="8894"/>
                </a:cubicBezTo>
                <a:lnTo>
                  <a:pt x="2125" y="10487"/>
                </a:lnTo>
                <a:cubicBezTo>
                  <a:pt x="2399" y="10761"/>
                  <a:pt x="2755" y="10898"/>
                  <a:pt x="3108" y="10898"/>
                </a:cubicBezTo>
                <a:cubicBezTo>
                  <a:pt x="3461" y="10898"/>
                  <a:pt x="3813" y="10761"/>
                  <a:pt x="4078" y="10487"/>
                </a:cubicBezTo>
                <a:lnTo>
                  <a:pt x="9835" y="4747"/>
                </a:lnTo>
                <a:cubicBezTo>
                  <a:pt x="10298" y="4284"/>
                  <a:pt x="10658" y="3531"/>
                  <a:pt x="10658" y="3017"/>
                </a:cubicBezTo>
                <a:cubicBezTo>
                  <a:pt x="10658" y="2383"/>
                  <a:pt x="10144" y="1886"/>
                  <a:pt x="9527" y="1886"/>
                </a:cubicBezTo>
                <a:cubicBezTo>
                  <a:pt x="9013" y="1886"/>
                  <a:pt x="8259" y="2245"/>
                  <a:pt x="7796" y="2708"/>
                </a:cubicBezTo>
                <a:lnTo>
                  <a:pt x="2845" y="7660"/>
                </a:lnTo>
                <a:cubicBezTo>
                  <a:pt x="2567" y="7925"/>
                  <a:pt x="2820" y="8302"/>
                  <a:pt x="3116" y="8302"/>
                </a:cubicBezTo>
                <a:cubicBezTo>
                  <a:pt x="3203" y="8302"/>
                  <a:pt x="3294" y="8269"/>
                  <a:pt x="3376" y="8191"/>
                </a:cubicBezTo>
                <a:lnTo>
                  <a:pt x="8328" y="3239"/>
                </a:lnTo>
                <a:cubicBezTo>
                  <a:pt x="8653" y="2914"/>
                  <a:pt x="9064" y="2708"/>
                  <a:pt x="9527" y="2640"/>
                </a:cubicBezTo>
                <a:cubicBezTo>
                  <a:pt x="9733" y="2640"/>
                  <a:pt x="9904" y="2811"/>
                  <a:pt x="9904" y="3017"/>
                </a:cubicBezTo>
                <a:cubicBezTo>
                  <a:pt x="9835" y="3462"/>
                  <a:pt x="9630" y="3890"/>
                  <a:pt x="9304" y="4216"/>
                </a:cubicBezTo>
                <a:lnTo>
                  <a:pt x="3547" y="9956"/>
                </a:lnTo>
                <a:cubicBezTo>
                  <a:pt x="3427" y="10076"/>
                  <a:pt x="3273" y="10144"/>
                  <a:pt x="3102" y="10144"/>
                </a:cubicBezTo>
                <a:cubicBezTo>
                  <a:pt x="2947" y="10144"/>
                  <a:pt x="2776" y="10076"/>
                  <a:pt x="2656" y="9956"/>
                </a:cubicBezTo>
                <a:lnTo>
                  <a:pt x="1063" y="8362"/>
                </a:lnTo>
                <a:cubicBezTo>
                  <a:pt x="823" y="8123"/>
                  <a:pt x="823" y="7728"/>
                  <a:pt x="1063" y="7471"/>
                </a:cubicBezTo>
                <a:lnTo>
                  <a:pt x="7197" y="1354"/>
                </a:lnTo>
                <a:cubicBezTo>
                  <a:pt x="7591" y="995"/>
                  <a:pt x="8105" y="789"/>
                  <a:pt x="8636" y="755"/>
                </a:cubicBezTo>
                <a:lnTo>
                  <a:pt x="11155" y="755"/>
                </a:lnTo>
                <a:cubicBezTo>
                  <a:pt x="11515" y="755"/>
                  <a:pt x="11789" y="1029"/>
                  <a:pt x="11789" y="1372"/>
                </a:cubicBezTo>
                <a:lnTo>
                  <a:pt x="11789" y="3890"/>
                </a:lnTo>
                <a:cubicBezTo>
                  <a:pt x="11754" y="4439"/>
                  <a:pt x="11549" y="4936"/>
                  <a:pt x="11189" y="5347"/>
                </a:cubicBezTo>
                <a:lnTo>
                  <a:pt x="5860" y="10676"/>
                </a:lnTo>
                <a:cubicBezTo>
                  <a:pt x="5585" y="10951"/>
                  <a:pt x="5831" y="11327"/>
                  <a:pt x="6123" y="11327"/>
                </a:cubicBezTo>
                <a:cubicBezTo>
                  <a:pt x="6213" y="11327"/>
                  <a:pt x="6307" y="11291"/>
                  <a:pt x="6391" y="11207"/>
                </a:cubicBezTo>
                <a:lnTo>
                  <a:pt x="11720" y="5878"/>
                </a:lnTo>
                <a:cubicBezTo>
                  <a:pt x="12217" y="5347"/>
                  <a:pt x="12508" y="4644"/>
                  <a:pt x="12543" y="3907"/>
                </a:cubicBezTo>
                <a:lnTo>
                  <a:pt x="12543" y="1389"/>
                </a:lnTo>
                <a:cubicBezTo>
                  <a:pt x="12543" y="618"/>
                  <a:pt x="11926" y="1"/>
                  <a:pt x="11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2" name="Google Shape;4162;p207"/>
          <p:cNvGrpSpPr/>
          <p:nvPr/>
        </p:nvGrpSpPr>
        <p:grpSpPr>
          <a:xfrm>
            <a:off x="6293800" y="4059425"/>
            <a:ext cx="316300" cy="290900"/>
            <a:chOff x="6293800" y="4059425"/>
            <a:chExt cx="316300" cy="290900"/>
          </a:xfrm>
        </p:grpSpPr>
        <p:sp>
          <p:nvSpPr>
            <p:cNvPr id="4163" name="Google Shape;4163;p207"/>
            <p:cNvSpPr/>
            <p:nvPr/>
          </p:nvSpPr>
          <p:spPr>
            <a:xfrm>
              <a:off x="6510700" y="4262550"/>
              <a:ext cx="35575" cy="30800"/>
            </a:xfrm>
            <a:custGeom>
              <a:rect b="b" l="l" r="r" t="t"/>
              <a:pathLst>
                <a:path extrusionOk="0" h="1232" w="1423">
                  <a:moveTo>
                    <a:pt x="604" y="0"/>
                  </a:moveTo>
                  <a:cubicBezTo>
                    <a:pt x="296" y="0"/>
                    <a:pt x="1" y="245"/>
                    <a:pt x="1" y="615"/>
                  </a:cubicBezTo>
                  <a:cubicBezTo>
                    <a:pt x="1" y="957"/>
                    <a:pt x="258" y="1214"/>
                    <a:pt x="600" y="1232"/>
                  </a:cubicBezTo>
                  <a:cubicBezTo>
                    <a:pt x="1149" y="1232"/>
                    <a:pt x="1423" y="563"/>
                    <a:pt x="1029" y="186"/>
                  </a:cubicBezTo>
                  <a:cubicBezTo>
                    <a:pt x="906" y="58"/>
                    <a:pt x="754" y="0"/>
                    <a:pt x="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07"/>
            <p:cNvSpPr/>
            <p:nvPr/>
          </p:nvSpPr>
          <p:spPr>
            <a:xfrm>
              <a:off x="6359075" y="4189675"/>
              <a:ext cx="36000" cy="30500"/>
            </a:xfrm>
            <a:custGeom>
              <a:rect b="b" l="l" r="r" t="t"/>
              <a:pathLst>
                <a:path extrusionOk="0" h="1220" w="1440">
                  <a:moveTo>
                    <a:pt x="823" y="0"/>
                  </a:moveTo>
                  <a:cubicBezTo>
                    <a:pt x="274" y="0"/>
                    <a:pt x="0" y="651"/>
                    <a:pt x="394" y="1045"/>
                  </a:cubicBezTo>
                  <a:cubicBezTo>
                    <a:pt x="514" y="1165"/>
                    <a:pt x="664" y="1219"/>
                    <a:pt x="813" y="1219"/>
                  </a:cubicBezTo>
                  <a:cubicBezTo>
                    <a:pt x="1129" y="1219"/>
                    <a:pt x="1439" y="973"/>
                    <a:pt x="1439" y="600"/>
                  </a:cubicBezTo>
                  <a:cubicBezTo>
                    <a:pt x="1439" y="274"/>
                    <a:pt x="1165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07"/>
            <p:cNvSpPr/>
            <p:nvPr/>
          </p:nvSpPr>
          <p:spPr>
            <a:xfrm>
              <a:off x="6505125" y="4116425"/>
              <a:ext cx="36025" cy="30800"/>
            </a:xfrm>
            <a:custGeom>
              <a:rect b="b" l="l" r="r" t="t"/>
              <a:pathLst>
                <a:path extrusionOk="0" h="1232" w="1441">
                  <a:moveTo>
                    <a:pt x="823" y="0"/>
                  </a:moveTo>
                  <a:cubicBezTo>
                    <a:pt x="275" y="0"/>
                    <a:pt x="1" y="668"/>
                    <a:pt x="395" y="1045"/>
                  </a:cubicBezTo>
                  <a:cubicBezTo>
                    <a:pt x="518" y="1174"/>
                    <a:pt x="672" y="1231"/>
                    <a:pt x="824" y="1231"/>
                  </a:cubicBezTo>
                  <a:cubicBezTo>
                    <a:pt x="1137" y="1231"/>
                    <a:pt x="1440" y="986"/>
                    <a:pt x="1440" y="617"/>
                  </a:cubicBezTo>
                  <a:cubicBezTo>
                    <a:pt x="1440" y="274"/>
                    <a:pt x="1166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07"/>
            <p:cNvSpPr/>
            <p:nvPr/>
          </p:nvSpPr>
          <p:spPr>
            <a:xfrm>
              <a:off x="6293800" y="4059425"/>
              <a:ext cx="316300" cy="290900"/>
            </a:xfrm>
            <a:custGeom>
              <a:rect b="b" l="l" r="r" t="t"/>
              <a:pathLst>
                <a:path extrusionOk="0" h="11636" w="12652">
                  <a:moveTo>
                    <a:pt x="5198" y="1560"/>
                  </a:moveTo>
                  <a:cubicBezTo>
                    <a:pt x="5293" y="1560"/>
                    <a:pt x="5387" y="1595"/>
                    <a:pt x="5455" y="1663"/>
                  </a:cubicBezTo>
                  <a:cubicBezTo>
                    <a:pt x="5593" y="1800"/>
                    <a:pt x="5593" y="2040"/>
                    <a:pt x="5455" y="2177"/>
                  </a:cubicBezTo>
                  <a:lnTo>
                    <a:pt x="4736" y="2897"/>
                  </a:lnTo>
                  <a:lnTo>
                    <a:pt x="5455" y="3617"/>
                  </a:lnTo>
                  <a:cubicBezTo>
                    <a:pt x="5743" y="3878"/>
                    <a:pt x="5493" y="4258"/>
                    <a:pt x="5206" y="4258"/>
                  </a:cubicBezTo>
                  <a:cubicBezTo>
                    <a:pt x="5117" y="4258"/>
                    <a:pt x="5023" y="4221"/>
                    <a:pt x="4941" y="4131"/>
                  </a:cubicBezTo>
                  <a:lnTo>
                    <a:pt x="4222" y="3411"/>
                  </a:lnTo>
                  <a:lnTo>
                    <a:pt x="3502" y="4131"/>
                  </a:lnTo>
                  <a:cubicBezTo>
                    <a:pt x="3434" y="4199"/>
                    <a:pt x="3348" y="4233"/>
                    <a:pt x="3245" y="4233"/>
                  </a:cubicBezTo>
                  <a:cubicBezTo>
                    <a:pt x="2920" y="4233"/>
                    <a:pt x="2765" y="3856"/>
                    <a:pt x="2988" y="3617"/>
                  </a:cubicBezTo>
                  <a:lnTo>
                    <a:pt x="3708" y="2897"/>
                  </a:lnTo>
                  <a:lnTo>
                    <a:pt x="2988" y="2177"/>
                  </a:lnTo>
                  <a:cubicBezTo>
                    <a:pt x="2749" y="1912"/>
                    <a:pt x="2983" y="1564"/>
                    <a:pt x="3260" y="1564"/>
                  </a:cubicBezTo>
                  <a:cubicBezTo>
                    <a:pt x="3341" y="1564"/>
                    <a:pt x="3425" y="1594"/>
                    <a:pt x="3502" y="1663"/>
                  </a:cubicBezTo>
                  <a:lnTo>
                    <a:pt x="4222" y="2383"/>
                  </a:lnTo>
                  <a:lnTo>
                    <a:pt x="4941" y="1663"/>
                  </a:lnTo>
                  <a:cubicBezTo>
                    <a:pt x="5010" y="1595"/>
                    <a:pt x="5104" y="1560"/>
                    <a:pt x="5198" y="1560"/>
                  </a:cubicBezTo>
                  <a:close/>
                  <a:moveTo>
                    <a:pt x="7529" y="4490"/>
                  </a:moveTo>
                  <a:cubicBezTo>
                    <a:pt x="7623" y="4490"/>
                    <a:pt x="7717" y="4525"/>
                    <a:pt x="7786" y="4593"/>
                  </a:cubicBezTo>
                  <a:lnTo>
                    <a:pt x="8505" y="5313"/>
                  </a:lnTo>
                  <a:lnTo>
                    <a:pt x="9225" y="4593"/>
                  </a:lnTo>
                  <a:cubicBezTo>
                    <a:pt x="9302" y="4524"/>
                    <a:pt x="9386" y="4494"/>
                    <a:pt x="9465" y="4494"/>
                  </a:cubicBezTo>
                  <a:cubicBezTo>
                    <a:pt x="9738" y="4494"/>
                    <a:pt x="9965" y="4842"/>
                    <a:pt x="9739" y="5107"/>
                  </a:cubicBezTo>
                  <a:lnTo>
                    <a:pt x="9019" y="5827"/>
                  </a:lnTo>
                  <a:lnTo>
                    <a:pt x="9739" y="6547"/>
                  </a:lnTo>
                  <a:cubicBezTo>
                    <a:pt x="9962" y="6769"/>
                    <a:pt x="9808" y="7163"/>
                    <a:pt x="9482" y="7163"/>
                  </a:cubicBezTo>
                  <a:cubicBezTo>
                    <a:pt x="9379" y="7163"/>
                    <a:pt x="9294" y="7129"/>
                    <a:pt x="9225" y="7061"/>
                  </a:cubicBezTo>
                  <a:lnTo>
                    <a:pt x="8505" y="6341"/>
                  </a:lnTo>
                  <a:lnTo>
                    <a:pt x="7786" y="7061"/>
                  </a:lnTo>
                  <a:cubicBezTo>
                    <a:pt x="7710" y="7125"/>
                    <a:pt x="7627" y="7153"/>
                    <a:pt x="7548" y="7153"/>
                  </a:cubicBezTo>
                  <a:cubicBezTo>
                    <a:pt x="7269" y="7153"/>
                    <a:pt x="7032" y="6813"/>
                    <a:pt x="7272" y="6547"/>
                  </a:cubicBezTo>
                  <a:lnTo>
                    <a:pt x="7991" y="5827"/>
                  </a:lnTo>
                  <a:lnTo>
                    <a:pt x="7272" y="5107"/>
                  </a:lnTo>
                  <a:cubicBezTo>
                    <a:pt x="7135" y="4970"/>
                    <a:pt x="7135" y="4730"/>
                    <a:pt x="7272" y="4593"/>
                  </a:cubicBezTo>
                  <a:cubicBezTo>
                    <a:pt x="7340" y="4525"/>
                    <a:pt x="7434" y="4490"/>
                    <a:pt x="7529" y="4490"/>
                  </a:cubicBezTo>
                  <a:close/>
                  <a:moveTo>
                    <a:pt x="9297" y="1559"/>
                  </a:moveTo>
                  <a:cubicBezTo>
                    <a:pt x="9627" y="1559"/>
                    <a:pt x="9963" y="1682"/>
                    <a:pt x="10236" y="1955"/>
                  </a:cubicBezTo>
                  <a:cubicBezTo>
                    <a:pt x="11076" y="2794"/>
                    <a:pt x="10476" y="4233"/>
                    <a:pt x="9294" y="4233"/>
                  </a:cubicBezTo>
                  <a:lnTo>
                    <a:pt x="9276" y="4251"/>
                  </a:lnTo>
                  <a:cubicBezTo>
                    <a:pt x="8917" y="4251"/>
                    <a:pt x="8557" y="4096"/>
                    <a:pt x="8300" y="3822"/>
                  </a:cubicBezTo>
                  <a:lnTo>
                    <a:pt x="4753" y="5553"/>
                  </a:lnTo>
                  <a:cubicBezTo>
                    <a:pt x="4787" y="5724"/>
                    <a:pt x="4787" y="5895"/>
                    <a:pt x="4753" y="6067"/>
                  </a:cubicBezTo>
                  <a:lnTo>
                    <a:pt x="8300" y="7832"/>
                  </a:lnTo>
                  <a:cubicBezTo>
                    <a:pt x="8584" y="7518"/>
                    <a:pt x="8931" y="7384"/>
                    <a:pt x="9269" y="7384"/>
                  </a:cubicBezTo>
                  <a:cubicBezTo>
                    <a:pt x="10115" y="7384"/>
                    <a:pt x="10907" y="8223"/>
                    <a:pt x="10527" y="9202"/>
                  </a:cubicBezTo>
                  <a:cubicBezTo>
                    <a:pt x="10301" y="9795"/>
                    <a:pt x="9796" y="10066"/>
                    <a:pt x="9292" y="10066"/>
                  </a:cubicBezTo>
                  <a:cubicBezTo>
                    <a:pt x="8615" y="10066"/>
                    <a:pt x="7940" y="9577"/>
                    <a:pt x="7940" y="8723"/>
                  </a:cubicBezTo>
                  <a:cubicBezTo>
                    <a:pt x="7940" y="8637"/>
                    <a:pt x="7957" y="8568"/>
                    <a:pt x="7974" y="8483"/>
                  </a:cubicBezTo>
                  <a:lnTo>
                    <a:pt x="4445" y="6718"/>
                  </a:lnTo>
                  <a:cubicBezTo>
                    <a:pt x="4168" y="7023"/>
                    <a:pt x="3813" y="7160"/>
                    <a:pt x="3465" y="7160"/>
                  </a:cubicBezTo>
                  <a:cubicBezTo>
                    <a:pt x="2778" y="7160"/>
                    <a:pt x="2114" y="6628"/>
                    <a:pt x="2114" y="5810"/>
                  </a:cubicBezTo>
                  <a:cubicBezTo>
                    <a:pt x="2114" y="5004"/>
                    <a:pt x="2776" y="4476"/>
                    <a:pt x="3463" y="4476"/>
                  </a:cubicBezTo>
                  <a:cubicBezTo>
                    <a:pt x="3812" y="4476"/>
                    <a:pt x="4167" y="4613"/>
                    <a:pt x="4445" y="4919"/>
                  </a:cubicBezTo>
                  <a:lnTo>
                    <a:pt x="7974" y="3154"/>
                  </a:lnTo>
                  <a:cubicBezTo>
                    <a:pt x="7957" y="3068"/>
                    <a:pt x="7957" y="2983"/>
                    <a:pt x="7957" y="2897"/>
                  </a:cubicBezTo>
                  <a:cubicBezTo>
                    <a:pt x="7957" y="2087"/>
                    <a:pt x="8613" y="1559"/>
                    <a:pt x="9297" y="1559"/>
                  </a:cubicBezTo>
                  <a:close/>
                  <a:moveTo>
                    <a:pt x="3245" y="7408"/>
                  </a:moveTo>
                  <a:cubicBezTo>
                    <a:pt x="3339" y="7408"/>
                    <a:pt x="3434" y="7446"/>
                    <a:pt x="3502" y="7523"/>
                  </a:cubicBezTo>
                  <a:lnTo>
                    <a:pt x="4222" y="8226"/>
                  </a:lnTo>
                  <a:lnTo>
                    <a:pt x="4941" y="7523"/>
                  </a:lnTo>
                  <a:cubicBezTo>
                    <a:pt x="5019" y="7454"/>
                    <a:pt x="5102" y="7424"/>
                    <a:pt x="5182" y="7424"/>
                  </a:cubicBezTo>
                  <a:cubicBezTo>
                    <a:pt x="5454" y="7424"/>
                    <a:pt x="5681" y="7772"/>
                    <a:pt x="5455" y="8037"/>
                  </a:cubicBezTo>
                  <a:lnTo>
                    <a:pt x="4736" y="8740"/>
                  </a:lnTo>
                  <a:lnTo>
                    <a:pt x="5455" y="9459"/>
                  </a:lnTo>
                  <a:cubicBezTo>
                    <a:pt x="5742" y="9719"/>
                    <a:pt x="5495" y="10108"/>
                    <a:pt x="5209" y="10108"/>
                  </a:cubicBezTo>
                  <a:cubicBezTo>
                    <a:pt x="5119" y="10108"/>
                    <a:pt x="5024" y="10068"/>
                    <a:pt x="4941" y="9973"/>
                  </a:cubicBezTo>
                  <a:lnTo>
                    <a:pt x="4222" y="9254"/>
                  </a:lnTo>
                  <a:lnTo>
                    <a:pt x="3502" y="9973"/>
                  </a:lnTo>
                  <a:cubicBezTo>
                    <a:pt x="3434" y="10042"/>
                    <a:pt x="3348" y="10076"/>
                    <a:pt x="3245" y="10076"/>
                  </a:cubicBezTo>
                  <a:cubicBezTo>
                    <a:pt x="2920" y="10076"/>
                    <a:pt x="2765" y="9699"/>
                    <a:pt x="2988" y="9459"/>
                  </a:cubicBezTo>
                  <a:lnTo>
                    <a:pt x="3708" y="8740"/>
                  </a:lnTo>
                  <a:lnTo>
                    <a:pt x="2988" y="8037"/>
                  </a:lnTo>
                  <a:cubicBezTo>
                    <a:pt x="2851" y="7883"/>
                    <a:pt x="2851" y="7660"/>
                    <a:pt x="2988" y="7523"/>
                  </a:cubicBezTo>
                  <a:cubicBezTo>
                    <a:pt x="3057" y="7446"/>
                    <a:pt x="3151" y="7408"/>
                    <a:pt x="3245" y="7408"/>
                  </a:cubicBezTo>
                  <a:close/>
                  <a:moveTo>
                    <a:pt x="488" y="0"/>
                  </a:moveTo>
                  <a:cubicBezTo>
                    <a:pt x="6" y="0"/>
                    <a:pt x="1" y="723"/>
                    <a:pt x="473" y="723"/>
                  </a:cubicBezTo>
                  <a:cubicBezTo>
                    <a:pt x="488" y="723"/>
                    <a:pt x="504" y="723"/>
                    <a:pt x="521" y="721"/>
                  </a:cubicBezTo>
                  <a:lnTo>
                    <a:pt x="538" y="721"/>
                  </a:lnTo>
                  <a:lnTo>
                    <a:pt x="538" y="10299"/>
                  </a:lnTo>
                  <a:cubicBezTo>
                    <a:pt x="538" y="11036"/>
                    <a:pt x="1138" y="11635"/>
                    <a:pt x="1874" y="11635"/>
                  </a:cubicBezTo>
                  <a:lnTo>
                    <a:pt x="10836" y="11635"/>
                  </a:lnTo>
                  <a:cubicBezTo>
                    <a:pt x="11572" y="11635"/>
                    <a:pt x="12172" y="11036"/>
                    <a:pt x="12172" y="10299"/>
                  </a:cubicBezTo>
                  <a:lnTo>
                    <a:pt x="12172" y="721"/>
                  </a:lnTo>
                  <a:lnTo>
                    <a:pt x="12206" y="721"/>
                  </a:lnTo>
                  <a:cubicBezTo>
                    <a:pt x="12652" y="687"/>
                    <a:pt x="12652" y="36"/>
                    <a:pt x="12206" y="1"/>
                  </a:cubicBezTo>
                  <a:lnTo>
                    <a:pt x="521" y="1"/>
                  </a:lnTo>
                  <a:cubicBezTo>
                    <a:pt x="510" y="1"/>
                    <a:pt x="499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7" name="Google Shape;4167;p207"/>
          <p:cNvGrpSpPr/>
          <p:nvPr/>
        </p:nvGrpSpPr>
        <p:grpSpPr>
          <a:xfrm>
            <a:off x="5507500" y="4048825"/>
            <a:ext cx="338400" cy="310725"/>
            <a:chOff x="5507500" y="4048825"/>
            <a:chExt cx="338400" cy="310725"/>
          </a:xfrm>
        </p:grpSpPr>
        <p:sp>
          <p:nvSpPr>
            <p:cNvPr id="4168" name="Google Shape;4168;p207"/>
            <p:cNvSpPr/>
            <p:nvPr/>
          </p:nvSpPr>
          <p:spPr>
            <a:xfrm>
              <a:off x="5591100" y="4126650"/>
              <a:ext cx="121600" cy="126650"/>
            </a:xfrm>
            <a:custGeom>
              <a:rect b="b" l="l" r="r" t="t"/>
              <a:pathLst>
                <a:path extrusionOk="0" h="5066" w="4864">
                  <a:moveTo>
                    <a:pt x="2416" y="1"/>
                  </a:moveTo>
                  <a:cubicBezTo>
                    <a:pt x="825" y="1"/>
                    <a:pt x="0" y="1941"/>
                    <a:pt x="1162" y="3104"/>
                  </a:cubicBezTo>
                  <a:cubicBezTo>
                    <a:pt x="1179" y="3138"/>
                    <a:pt x="1231" y="3155"/>
                    <a:pt x="1265" y="3189"/>
                  </a:cubicBezTo>
                  <a:cubicBezTo>
                    <a:pt x="854" y="3412"/>
                    <a:pt x="511" y="3720"/>
                    <a:pt x="271" y="4115"/>
                  </a:cubicBezTo>
                  <a:cubicBezTo>
                    <a:pt x="854" y="4749"/>
                    <a:pt x="1646" y="5066"/>
                    <a:pt x="2439" y="5066"/>
                  </a:cubicBezTo>
                  <a:cubicBezTo>
                    <a:pt x="3231" y="5066"/>
                    <a:pt x="4024" y="4749"/>
                    <a:pt x="4606" y="4115"/>
                  </a:cubicBezTo>
                  <a:cubicBezTo>
                    <a:pt x="4366" y="3720"/>
                    <a:pt x="4024" y="3395"/>
                    <a:pt x="3613" y="3189"/>
                  </a:cubicBezTo>
                  <a:cubicBezTo>
                    <a:pt x="4863" y="2110"/>
                    <a:pt x="4144" y="71"/>
                    <a:pt x="2499" y="2"/>
                  </a:cubicBezTo>
                  <a:cubicBezTo>
                    <a:pt x="2471" y="1"/>
                    <a:pt x="2444" y="1"/>
                    <a:pt x="2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07"/>
            <p:cNvSpPr/>
            <p:nvPr/>
          </p:nvSpPr>
          <p:spPr>
            <a:xfrm>
              <a:off x="5507500" y="4048825"/>
              <a:ext cx="275450" cy="261450"/>
            </a:xfrm>
            <a:custGeom>
              <a:rect b="b" l="l" r="r" t="t"/>
              <a:pathLst>
                <a:path extrusionOk="0" h="10458" w="11018">
                  <a:moveTo>
                    <a:pt x="5764" y="1543"/>
                  </a:moveTo>
                  <a:cubicBezTo>
                    <a:pt x="7650" y="1543"/>
                    <a:pt x="9458" y="3011"/>
                    <a:pt x="9458" y="5223"/>
                  </a:cubicBezTo>
                  <a:cubicBezTo>
                    <a:pt x="9458" y="7262"/>
                    <a:pt x="7813" y="8907"/>
                    <a:pt x="5774" y="8907"/>
                  </a:cubicBezTo>
                  <a:cubicBezTo>
                    <a:pt x="2502" y="8907"/>
                    <a:pt x="857" y="4949"/>
                    <a:pt x="3187" y="2636"/>
                  </a:cubicBezTo>
                  <a:cubicBezTo>
                    <a:pt x="3937" y="1880"/>
                    <a:pt x="4859" y="1543"/>
                    <a:pt x="5764" y="1543"/>
                  </a:cubicBezTo>
                  <a:close/>
                  <a:moveTo>
                    <a:pt x="5786" y="1"/>
                  </a:moveTo>
                  <a:cubicBezTo>
                    <a:pt x="3701" y="1"/>
                    <a:pt x="1771" y="1243"/>
                    <a:pt x="960" y="3235"/>
                  </a:cubicBezTo>
                  <a:cubicBezTo>
                    <a:pt x="0" y="5531"/>
                    <a:pt x="805" y="8187"/>
                    <a:pt x="2879" y="9575"/>
                  </a:cubicBezTo>
                  <a:cubicBezTo>
                    <a:pt x="3764" y="10167"/>
                    <a:pt x="4774" y="10457"/>
                    <a:pt x="5778" y="10457"/>
                  </a:cubicBezTo>
                  <a:cubicBezTo>
                    <a:pt x="7126" y="10457"/>
                    <a:pt x="8464" y="9935"/>
                    <a:pt x="9475" y="8924"/>
                  </a:cubicBezTo>
                  <a:cubicBezTo>
                    <a:pt x="10469" y="7947"/>
                    <a:pt x="11017" y="6611"/>
                    <a:pt x="11017" y="5223"/>
                  </a:cubicBezTo>
                  <a:cubicBezTo>
                    <a:pt x="11017" y="2738"/>
                    <a:pt x="9253" y="597"/>
                    <a:pt x="6802" y="100"/>
                  </a:cubicBezTo>
                  <a:cubicBezTo>
                    <a:pt x="6462" y="33"/>
                    <a:pt x="6122" y="1"/>
                    <a:pt x="5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07"/>
            <p:cNvSpPr/>
            <p:nvPr/>
          </p:nvSpPr>
          <p:spPr>
            <a:xfrm>
              <a:off x="5731100" y="4258625"/>
              <a:ext cx="114800" cy="100925"/>
            </a:xfrm>
            <a:custGeom>
              <a:rect b="b" l="l" r="r" t="t"/>
              <a:pathLst>
                <a:path extrusionOk="0" h="4037" w="4592">
                  <a:moveTo>
                    <a:pt x="1885" y="1"/>
                  </a:moveTo>
                  <a:cubicBezTo>
                    <a:pt x="1645" y="378"/>
                    <a:pt x="1371" y="737"/>
                    <a:pt x="1045" y="1046"/>
                  </a:cubicBezTo>
                  <a:cubicBezTo>
                    <a:pt x="737" y="1371"/>
                    <a:pt x="377" y="1646"/>
                    <a:pt x="0" y="1885"/>
                  </a:cubicBezTo>
                  <a:lnTo>
                    <a:pt x="1731" y="3616"/>
                  </a:lnTo>
                  <a:cubicBezTo>
                    <a:pt x="2027" y="3912"/>
                    <a:pt x="2357" y="4037"/>
                    <a:pt x="2673" y="4037"/>
                  </a:cubicBezTo>
                  <a:cubicBezTo>
                    <a:pt x="3708" y="4037"/>
                    <a:pt x="4591" y="2703"/>
                    <a:pt x="3633" y="1731"/>
                  </a:cubicBezTo>
                  <a:lnTo>
                    <a:pt x="1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1" name="Google Shape;4171;p207"/>
          <p:cNvGrpSpPr/>
          <p:nvPr/>
        </p:nvGrpSpPr>
        <p:grpSpPr>
          <a:xfrm>
            <a:off x="4744150" y="4048725"/>
            <a:ext cx="310150" cy="310175"/>
            <a:chOff x="4744150" y="4048725"/>
            <a:chExt cx="310150" cy="310175"/>
          </a:xfrm>
        </p:grpSpPr>
        <p:sp>
          <p:nvSpPr>
            <p:cNvPr id="4172" name="Google Shape;4172;p207"/>
            <p:cNvSpPr/>
            <p:nvPr/>
          </p:nvSpPr>
          <p:spPr>
            <a:xfrm>
              <a:off x="4987450" y="4048725"/>
              <a:ext cx="66850" cy="261750"/>
            </a:xfrm>
            <a:custGeom>
              <a:rect b="b" l="l" r="r" t="t"/>
              <a:pathLst>
                <a:path extrusionOk="0" h="10470" w="2674">
                  <a:moveTo>
                    <a:pt x="361" y="1"/>
                  </a:moveTo>
                  <a:cubicBezTo>
                    <a:pt x="155" y="1"/>
                    <a:pt x="1" y="172"/>
                    <a:pt x="1" y="378"/>
                  </a:cubicBezTo>
                  <a:lnTo>
                    <a:pt x="1" y="9133"/>
                  </a:lnTo>
                  <a:cubicBezTo>
                    <a:pt x="1" y="9236"/>
                    <a:pt x="35" y="9322"/>
                    <a:pt x="104" y="9390"/>
                  </a:cubicBezTo>
                  <a:lnTo>
                    <a:pt x="1080" y="10367"/>
                  </a:lnTo>
                  <a:cubicBezTo>
                    <a:pt x="1149" y="10436"/>
                    <a:pt x="1235" y="10470"/>
                    <a:pt x="1337" y="10470"/>
                  </a:cubicBezTo>
                  <a:cubicBezTo>
                    <a:pt x="1440" y="10470"/>
                    <a:pt x="1526" y="10436"/>
                    <a:pt x="1594" y="10367"/>
                  </a:cubicBezTo>
                  <a:lnTo>
                    <a:pt x="2571" y="9390"/>
                  </a:lnTo>
                  <a:cubicBezTo>
                    <a:pt x="2640" y="9322"/>
                    <a:pt x="2674" y="9236"/>
                    <a:pt x="2674" y="9133"/>
                  </a:cubicBezTo>
                  <a:lnTo>
                    <a:pt x="2674" y="378"/>
                  </a:lnTo>
                  <a:cubicBezTo>
                    <a:pt x="2674" y="172"/>
                    <a:pt x="2503" y="1"/>
                    <a:pt x="2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07"/>
            <p:cNvSpPr/>
            <p:nvPr/>
          </p:nvSpPr>
          <p:spPr>
            <a:xfrm>
              <a:off x="4744150" y="4048725"/>
              <a:ext cx="261750" cy="310175"/>
            </a:xfrm>
            <a:custGeom>
              <a:rect b="b" l="l" r="r" t="t"/>
              <a:pathLst>
                <a:path extrusionOk="0" h="12407" w="10470">
                  <a:moveTo>
                    <a:pt x="5038" y="2348"/>
                  </a:moveTo>
                  <a:cubicBezTo>
                    <a:pt x="5518" y="2348"/>
                    <a:pt x="5518" y="3068"/>
                    <a:pt x="5038" y="3068"/>
                  </a:cubicBezTo>
                  <a:lnTo>
                    <a:pt x="2314" y="3068"/>
                  </a:lnTo>
                  <a:cubicBezTo>
                    <a:pt x="1834" y="3068"/>
                    <a:pt x="1834" y="2348"/>
                    <a:pt x="2314" y="2348"/>
                  </a:cubicBezTo>
                  <a:close/>
                  <a:moveTo>
                    <a:pt x="8174" y="5056"/>
                  </a:moveTo>
                  <a:cubicBezTo>
                    <a:pt x="8653" y="5056"/>
                    <a:pt x="8653" y="5792"/>
                    <a:pt x="8174" y="5792"/>
                  </a:cubicBezTo>
                  <a:lnTo>
                    <a:pt x="2314" y="5792"/>
                  </a:lnTo>
                  <a:cubicBezTo>
                    <a:pt x="1834" y="5792"/>
                    <a:pt x="1834" y="5056"/>
                    <a:pt x="2314" y="5056"/>
                  </a:cubicBezTo>
                  <a:close/>
                  <a:moveTo>
                    <a:pt x="8174" y="7403"/>
                  </a:moveTo>
                  <a:cubicBezTo>
                    <a:pt x="8653" y="7403"/>
                    <a:pt x="8653" y="8123"/>
                    <a:pt x="8174" y="8123"/>
                  </a:cubicBezTo>
                  <a:lnTo>
                    <a:pt x="2314" y="8123"/>
                  </a:lnTo>
                  <a:cubicBezTo>
                    <a:pt x="1834" y="8123"/>
                    <a:pt x="1834" y="7403"/>
                    <a:pt x="2314" y="7403"/>
                  </a:cubicBezTo>
                  <a:close/>
                  <a:moveTo>
                    <a:pt x="8174" y="9750"/>
                  </a:moveTo>
                  <a:cubicBezTo>
                    <a:pt x="8653" y="9750"/>
                    <a:pt x="8653" y="10487"/>
                    <a:pt x="8174" y="10487"/>
                  </a:cubicBezTo>
                  <a:lnTo>
                    <a:pt x="2314" y="10487"/>
                  </a:lnTo>
                  <a:cubicBezTo>
                    <a:pt x="1834" y="10487"/>
                    <a:pt x="1834" y="9750"/>
                    <a:pt x="2314" y="9750"/>
                  </a:cubicBezTo>
                  <a:close/>
                  <a:moveTo>
                    <a:pt x="1337" y="1"/>
                  </a:moveTo>
                  <a:cubicBezTo>
                    <a:pt x="600" y="1"/>
                    <a:pt x="1" y="601"/>
                    <a:pt x="1" y="1337"/>
                  </a:cubicBezTo>
                  <a:lnTo>
                    <a:pt x="1" y="11070"/>
                  </a:lnTo>
                  <a:cubicBezTo>
                    <a:pt x="1" y="11806"/>
                    <a:pt x="600" y="12406"/>
                    <a:pt x="1337" y="12406"/>
                  </a:cubicBezTo>
                  <a:lnTo>
                    <a:pt x="9133" y="12406"/>
                  </a:lnTo>
                  <a:cubicBezTo>
                    <a:pt x="9870" y="12406"/>
                    <a:pt x="10470" y="11806"/>
                    <a:pt x="10470" y="11070"/>
                  </a:cubicBezTo>
                  <a:lnTo>
                    <a:pt x="10470" y="11001"/>
                  </a:lnTo>
                  <a:cubicBezTo>
                    <a:pt x="10401" y="10967"/>
                    <a:pt x="10350" y="10915"/>
                    <a:pt x="10298" y="10864"/>
                  </a:cubicBezTo>
                  <a:lnTo>
                    <a:pt x="9339" y="9905"/>
                  </a:lnTo>
                  <a:cubicBezTo>
                    <a:pt x="9133" y="9699"/>
                    <a:pt x="9013" y="9425"/>
                    <a:pt x="9013" y="9133"/>
                  </a:cubicBezTo>
                  <a:lnTo>
                    <a:pt x="9013" y="3839"/>
                  </a:lnTo>
                  <a:lnTo>
                    <a:pt x="7951" y="3839"/>
                  </a:lnTo>
                  <a:cubicBezTo>
                    <a:pt x="7214" y="3839"/>
                    <a:pt x="6614" y="3239"/>
                    <a:pt x="6614" y="2503"/>
                  </a:cubicBezTo>
                  <a:lnTo>
                    <a:pt x="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07"/>
            <p:cNvSpPr/>
            <p:nvPr/>
          </p:nvSpPr>
          <p:spPr>
            <a:xfrm>
              <a:off x="4928350" y="4054300"/>
              <a:ext cx="41575" cy="72425"/>
            </a:xfrm>
            <a:custGeom>
              <a:rect b="b" l="l" r="r" t="t"/>
              <a:pathLst>
                <a:path extrusionOk="0" h="2897" w="1663">
                  <a:moveTo>
                    <a:pt x="0" y="1"/>
                  </a:moveTo>
                  <a:lnTo>
                    <a:pt x="0" y="2297"/>
                  </a:lnTo>
                  <a:cubicBezTo>
                    <a:pt x="0" y="2622"/>
                    <a:pt x="257" y="2896"/>
                    <a:pt x="600" y="2896"/>
                  </a:cubicBezTo>
                  <a:lnTo>
                    <a:pt x="1662" y="2896"/>
                  </a:lnTo>
                  <a:lnTo>
                    <a:pt x="1662" y="16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5" name="Google Shape;4175;p207"/>
          <p:cNvGrpSpPr/>
          <p:nvPr/>
        </p:nvGrpSpPr>
        <p:grpSpPr>
          <a:xfrm>
            <a:off x="4011650" y="4047975"/>
            <a:ext cx="263475" cy="311125"/>
            <a:chOff x="4011650" y="4047975"/>
            <a:chExt cx="263475" cy="311125"/>
          </a:xfrm>
        </p:grpSpPr>
        <p:sp>
          <p:nvSpPr>
            <p:cNvPr id="4176" name="Google Shape;4176;p207"/>
            <p:cNvSpPr/>
            <p:nvPr/>
          </p:nvSpPr>
          <p:spPr>
            <a:xfrm>
              <a:off x="4011650" y="4083975"/>
              <a:ext cx="55300" cy="210650"/>
            </a:xfrm>
            <a:custGeom>
              <a:rect b="b" l="l" r="r" t="t"/>
              <a:pathLst>
                <a:path extrusionOk="0" h="8426" w="2212">
                  <a:moveTo>
                    <a:pt x="1808" y="0"/>
                  </a:moveTo>
                  <a:cubicBezTo>
                    <a:pt x="1714" y="0"/>
                    <a:pt x="1620" y="39"/>
                    <a:pt x="1543" y="116"/>
                  </a:cubicBezTo>
                  <a:cubicBezTo>
                    <a:pt x="566" y="1093"/>
                    <a:pt x="1" y="2429"/>
                    <a:pt x="1" y="3834"/>
                  </a:cubicBezTo>
                  <a:lnTo>
                    <a:pt x="1" y="8066"/>
                  </a:lnTo>
                  <a:cubicBezTo>
                    <a:pt x="1" y="8306"/>
                    <a:pt x="185" y="8426"/>
                    <a:pt x="369" y="8426"/>
                  </a:cubicBezTo>
                  <a:cubicBezTo>
                    <a:pt x="553" y="8426"/>
                    <a:pt x="738" y="8306"/>
                    <a:pt x="738" y="8066"/>
                  </a:cubicBezTo>
                  <a:lnTo>
                    <a:pt x="738" y="3834"/>
                  </a:lnTo>
                  <a:cubicBezTo>
                    <a:pt x="738" y="2635"/>
                    <a:pt x="1217" y="1469"/>
                    <a:pt x="2074" y="613"/>
                  </a:cubicBezTo>
                  <a:cubicBezTo>
                    <a:pt x="2211" y="476"/>
                    <a:pt x="2211" y="236"/>
                    <a:pt x="2074" y="99"/>
                  </a:cubicBezTo>
                  <a:lnTo>
                    <a:pt x="2074" y="116"/>
                  </a:lnTo>
                  <a:cubicBezTo>
                    <a:pt x="1997" y="39"/>
                    <a:pt x="1903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07"/>
            <p:cNvSpPr/>
            <p:nvPr/>
          </p:nvSpPr>
          <p:spPr>
            <a:xfrm>
              <a:off x="4083225" y="4047975"/>
              <a:ext cx="191900" cy="141175"/>
            </a:xfrm>
            <a:custGeom>
              <a:rect b="b" l="l" r="r" t="t"/>
              <a:pathLst>
                <a:path extrusionOk="0" h="5647" w="7676">
                  <a:moveTo>
                    <a:pt x="2417" y="1"/>
                  </a:moveTo>
                  <a:cubicBezTo>
                    <a:pt x="1750" y="1"/>
                    <a:pt x="1066" y="130"/>
                    <a:pt x="393" y="408"/>
                  </a:cubicBezTo>
                  <a:cubicBezTo>
                    <a:pt x="1" y="574"/>
                    <a:pt x="167" y="1126"/>
                    <a:pt x="528" y="1126"/>
                  </a:cubicBezTo>
                  <a:cubicBezTo>
                    <a:pt x="577" y="1126"/>
                    <a:pt x="630" y="1116"/>
                    <a:pt x="685" y="1093"/>
                  </a:cubicBezTo>
                  <a:cubicBezTo>
                    <a:pt x="1233" y="853"/>
                    <a:pt x="1815" y="751"/>
                    <a:pt x="2415" y="751"/>
                  </a:cubicBezTo>
                  <a:cubicBezTo>
                    <a:pt x="4917" y="751"/>
                    <a:pt x="6939" y="2772"/>
                    <a:pt x="6939" y="5274"/>
                  </a:cubicBezTo>
                  <a:cubicBezTo>
                    <a:pt x="6939" y="5522"/>
                    <a:pt x="7123" y="5647"/>
                    <a:pt x="7307" y="5647"/>
                  </a:cubicBezTo>
                  <a:cubicBezTo>
                    <a:pt x="7491" y="5647"/>
                    <a:pt x="7675" y="5522"/>
                    <a:pt x="7675" y="5274"/>
                  </a:cubicBezTo>
                  <a:cubicBezTo>
                    <a:pt x="7675" y="2247"/>
                    <a:pt x="5200" y="1"/>
                    <a:pt x="2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07"/>
            <p:cNvSpPr/>
            <p:nvPr/>
          </p:nvSpPr>
          <p:spPr>
            <a:xfrm>
              <a:off x="4256675" y="4219650"/>
              <a:ext cx="18450" cy="75300"/>
            </a:xfrm>
            <a:custGeom>
              <a:rect b="b" l="l" r="r" t="t"/>
              <a:pathLst>
                <a:path extrusionOk="0" h="3012" w="738">
                  <a:moveTo>
                    <a:pt x="378" y="0"/>
                  </a:moveTo>
                  <a:cubicBezTo>
                    <a:pt x="172" y="0"/>
                    <a:pt x="1" y="172"/>
                    <a:pt x="1" y="377"/>
                  </a:cubicBezTo>
                  <a:lnTo>
                    <a:pt x="1" y="2639"/>
                  </a:lnTo>
                  <a:cubicBezTo>
                    <a:pt x="1" y="2888"/>
                    <a:pt x="185" y="3012"/>
                    <a:pt x="369" y="3012"/>
                  </a:cubicBezTo>
                  <a:cubicBezTo>
                    <a:pt x="553" y="3012"/>
                    <a:pt x="737" y="2888"/>
                    <a:pt x="737" y="2639"/>
                  </a:cubicBezTo>
                  <a:lnTo>
                    <a:pt x="737" y="377"/>
                  </a:lnTo>
                  <a:cubicBezTo>
                    <a:pt x="737" y="172"/>
                    <a:pt x="583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07"/>
            <p:cNvSpPr/>
            <p:nvPr/>
          </p:nvSpPr>
          <p:spPr>
            <a:xfrm>
              <a:off x="4060925" y="4273200"/>
              <a:ext cx="18425" cy="67275"/>
            </a:xfrm>
            <a:custGeom>
              <a:rect b="b" l="l" r="r" t="t"/>
              <a:pathLst>
                <a:path extrusionOk="0" h="2691" w="737">
                  <a:moveTo>
                    <a:pt x="377" y="0"/>
                  </a:moveTo>
                  <a:cubicBezTo>
                    <a:pt x="172" y="0"/>
                    <a:pt x="0" y="172"/>
                    <a:pt x="0" y="377"/>
                  </a:cubicBezTo>
                  <a:lnTo>
                    <a:pt x="0" y="2331"/>
                  </a:lnTo>
                  <a:cubicBezTo>
                    <a:pt x="0" y="2570"/>
                    <a:pt x="184" y="2690"/>
                    <a:pt x="369" y="2690"/>
                  </a:cubicBezTo>
                  <a:cubicBezTo>
                    <a:pt x="553" y="2690"/>
                    <a:pt x="737" y="2570"/>
                    <a:pt x="737" y="2331"/>
                  </a:cubicBezTo>
                  <a:lnTo>
                    <a:pt x="737" y="377"/>
                  </a:lnTo>
                  <a:cubicBezTo>
                    <a:pt x="737" y="172"/>
                    <a:pt x="566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07"/>
            <p:cNvSpPr/>
            <p:nvPr/>
          </p:nvSpPr>
          <p:spPr>
            <a:xfrm>
              <a:off x="4060925" y="4097125"/>
              <a:ext cx="147525" cy="145675"/>
            </a:xfrm>
            <a:custGeom>
              <a:rect b="b" l="l" r="r" t="t"/>
              <a:pathLst>
                <a:path extrusionOk="0" h="5827" w="5901">
                  <a:moveTo>
                    <a:pt x="3367" y="1"/>
                  </a:moveTo>
                  <a:cubicBezTo>
                    <a:pt x="3347" y="1"/>
                    <a:pt x="3327" y="1"/>
                    <a:pt x="3307" y="1"/>
                  </a:cubicBezTo>
                  <a:cubicBezTo>
                    <a:pt x="1474" y="1"/>
                    <a:pt x="0" y="1475"/>
                    <a:pt x="0" y="3308"/>
                  </a:cubicBezTo>
                  <a:lnTo>
                    <a:pt x="0" y="5467"/>
                  </a:lnTo>
                  <a:cubicBezTo>
                    <a:pt x="0" y="5707"/>
                    <a:pt x="180" y="5827"/>
                    <a:pt x="360" y="5827"/>
                  </a:cubicBezTo>
                  <a:cubicBezTo>
                    <a:pt x="540" y="5827"/>
                    <a:pt x="720" y="5707"/>
                    <a:pt x="720" y="5467"/>
                  </a:cubicBezTo>
                  <a:lnTo>
                    <a:pt x="720" y="3308"/>
                  </a:lnTo>
                  <a:cubicBezTo>
                    <a:pt x="720" y="1743"/>
                    <a:pt x="1990" y="712"/>
                    <a:pt x="3316" y="712"/>
                  </a:cubicBezTo>
                  <a:cubicBezTo>
                    <a:pt x="3950" y="712"/>
                    <a:pt x="4597" y="948"/>
                    <a:pt x="5123" y="1475"/>
                  </a:cubicBezTo>
                  <a:cubicBezTo>
                    <a:pt x="5203" y="1554"/>
                    <a:pt x="5292" y="1588"/>
                    <a:pt x="5377" y="1588"/>
                  </a:cubicBezTo>
                  <a:cubicBezTo>
                    <a:pt x="5659" y="1588"/>
                    <a:pt x="5900" y="1224"/>
                    <a:pt x="5637" y="961"/>
                  </a:cubicBezTo>
                  <a:cubicBezTo>
                    <a:pt x="5035" y="358"/>
                    <a:pt x="4219" y="1"/>
                    <a:pt x="3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07"/>
            <p:cNvSpPr/>
            <p:nvPr/>
          </p:nvSpPr>
          <p:spPr>
            <a:xfrm>
              <a:off x="4207850" y="4170825"/>
              <a:ext cx="18450" cy="169975"/>
            </a:xfrm>
            <a:custGeom>
              <a:rect b="b" l="l" r="r" t="t"/>
              <a:pathLst>
                <a:path extrusionOk="0" h="6799" w="738">
                  <a:moveTo>
                    <a:pt x="360" y="0"/>
                  </a:moveTo>
                  <a:cubicBezTo>
                    <a:pt x="172" y="0"/>
                    <a:pt x="0" y="154"/>
                    <a:pt x="0" y="360"/>
                  </a:cubicBezTo>
                  <a:lnTo>
                    <a:pt x="0" y="6426"/>
                  </a:lnTo>
                  <a:cubicBezTo>
                    <a:pt x="0" y="6674"/>
                    <a:pt x="185" y="6798"/>
                    <a:pt x="369" y="6798"/>
                  </a:cubicBezTo>
                  <a:cubicBezTo>
                    <a:pt x="553" y="6798"/>
                    <a:pt x="737" y="6674"/>
                    <a:pt x="737" y="6426"/>
                  </a:cubicBezTo>
                  <a:lnTo>
                    <a:pt x="737" y="360"/>
                  </a:lnTo>
                  <a:cubicBezTo>
                    <a:pt x="737" y="154"/>
                    <a:pt x="566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07"/>
            <p:cNvSpPr/>
            <p:nvPr/>
          </p:nvSpPr>
          <p:spPr>
            <a:xfrm>
              <a:off x="4109325" y="4170825"/>
              <a:ext cx="19300" cy="188275"/>
            </a:xfrm>
            <a:custGeom>
              <a:rect b="b" l="l" r="r" t="t"/>
              <a:pathLst>
                <a:path extrusionOk="0" h="7531" w="772">
                  <a:moveTo>
                    <a:pt x="395" y="0"/>
                  </a:moveTo>
                  <a:cubicBezTo>
                    <a:pt x="189" y="0"/>
                    <a:pt x="18" y="154"/>
                    <a:pt x="18" y="360"/>
                  </a:cubicBezTo>
                  <a:lnTo>
                    <a:pt x="18" y="7145"/>
                  </a:lnTo>
                  <a:cubicBezTo>
                    <a:pt x="0" y="7402"/>
                    <a:pt x="193" y="7531"/>
                    <a:pt x="386" y="7531"/>
                  </a:cubicBezTo>
                  <a:cubicBezTo>
                    <a:pt x="579" y="7531"/>
                    <a:pt x="771" y="7402"/>
                    <a:pt x="754" y="7145"/>
                  </a:cubicBezTo>
                  <a:lnTo>
                    <a:pt x="754" y="360"/>
                  </a:lnTo>
                  <a:cubicBezTo>
                    <a:pt x="754" y="154"/>
                    <a:pt x="58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07"/>
            <p:cNvSpPr/>
            <p:nvPr/>
          </p:nvSpPr>
          <p:spPr>
            <a:xfrm>
              <a:off x="4120550" y="4145975"/>
              <a:ext cx="57125" cy="213125"/>
            </a:xfrm>
            <a:custGeom>
              <a:rect b="b" l="l" r="r" t="t"/>
              <a:pathLst>
                <a:path extrusionOk="0" h="8525" w="2285">
                  <a:moveTo>
                    <a:pt x="922" y="0"/>
                  </a:moveTo>
                  <a:cubicBezTo>
                    <a:pt x="734" y="0"/>
                    <a:pt x="562" y="35"/>
                    <a:pt x="408" y="103"/>
                  </a:cubicBezTo>
                  <a:cubicBezTo>
                    <a:pt x="1" y="269"/>
                    <a:pt x="178" y="821"/>
                    <a:pt x="531" y="821"/>
                  </a:cubicBezTo>
                  <a:cubicBezTo>
                    <a:pt x="578" y="821"/>
                    <a:pt x="629" y="811"/>
                    <a:pt x="682" y="789"/>
                  </a:cubicBezTo>
                  <a:cubicBezTo>
                    <a:pt x="751" y="754"/>
                    <a:pt x="836" y="737"/>
                    <a:pt x="922" y="737"/>
                  </a:cubicBezTo>
                  <a:cubicBezTo>
                    <a:pt x="1265" y="737"/>
                    <a:pt x="1539" y="1011"/>
                    <a:pt x="1539" y="1354"/>
                  </a:cubicBezTo>
                  <a:lnTo>
                    <a:pt x="1539" y="8139"/>
                  </a:lnTo>
                  <a:cubicBezTo>
                    <a:pt x="1513" y="8396"/>
                    <a:pt x="1706" y="8525"/>
                    <a:pt x="1899" y="8525"/>
                  </a:cubicBezTo>
                  <a:cubicBezTo>
                    <a:pt x="2092" y="8525"/>
                    <a:pt x="2284" y="8396"/>
                    <a:pt x="2259" y="8139"/>
                  </a:cubicBezTo>
                  <a:lnTo>
                    <a:pt x="2259" y="1354"/>
                  </a:lnTo>
                  <a:cubicBezTo>
                    <a:pt x="2259" y="617"/>
                    <a:pt x="1659" y="0"/>
                    <a:pt x="9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4" name="Google Shape;4184;p207"/>
          <p:cNvSpPr/>
          <p:nvPr/>
        </p:nvSpPr>
        <p:spPr>
          <a:xfrm>
            <a:off x="3326275" y="4047700"/>
            <a:ext cx="203075" cy="310750"/>
          </a:xfrm>
          <a:custGeom>
            <a:rect b="b" l="l" r="r" t="t"/>
            <a:pathLst>
              <a:path extrusionOk="0" h="12430" w="8123">
                <a:moveTo>
                  <a:pt x="6615" y="5422"/>
                </a:moveTo>
                <a:lnTo>
                  <a:pt x="6478" y="7804"/>
                </a:lnTo>
                <a:lnTo>
                  <a:pt x="1663" y="7804"/>
                </a:lnTo>
                <a:lnTo>
                  <a:pt x="1543" y="5422"/>
                </a:lnTo>
                <a:close/>
                <a:moveTo>
                  <a:pt x="5006" y="0"/>
                </a:moveTo>
                <a:cubicBezTo>
                  <a:pt x="4651" y="0"/>
                  <a:pt x="4486" y="578"/>
                  <a:pt x="4918" y="727"/>
                </a:cubicBezTo>
                <a:lnTo>
                  <a:pt x="6632" y="1413"/>
                </a:lnTo>
                <a:lnTo>
                  <a:pt x="6632" y="3126"/>
                </a:lnTo>
                <a:lnTo>
                  <a:pt x="378" y="3126"/>
                </a:lnTo>
                <a:cubicBezTo>
                  <a:pt x="172" y="3126"/>
                  <a:pt x="1" y="3297"/>
                  <a:pt x="1" y="3503"/>
                </a:cubicBezTo>
                <a:lnTo>
                  <a:pt x="1" y="5062"/>
                </a:lnTo>
                <a:cubicBezTo>
                  <a:pt x="1" y="5251"/>
                  <a:pt x="172" y="5422"/>
                  <a:pt x="378" y="5422"/>
                </a:cubicBezTo>
                <a:lnTo>
                  <a:pt x="806" y="5422"/>
                </a:lnTo>
                <a:lnTo>
                  <a:pt x="960" y="8198"/>
                </a:lnTo>
                <a:lnTo>
                  <a:pt x="1166" y="12087"/>
                </a:lnTo>
                <a:cubicBezTo>
                  <a:pt x="1183" y="12276"/>
                  <a:pt x="1337" y="12430"/>
                  <a:pt x="1526" y="12430"/>
                </a:cubicBezTo>
                <a:lnTo>
                  <a:pt x="6598" y="12430"/>
                </a:lnTo>
                <a:cubicBezTo>
                  <a:pt x="6803" y="12430"/>
                  <a:pt x="6957" y="12276"/>
                  <a:pt x="6974" y="12087"/>
                </a:cubicBezTo>
                <a:lnTo>
                  <a:pt x="7180" y="8198"/>
                </a:lnTo>
                <a:lnTo>
                  <a:pt x="7334" y="5422"/>
                </a:lnTo>
                <a:lnTo>
                  <a:pt x="7763" y="5422"/>
                </a:lnTo>
                <a:cubicBezTo>
                  <a:pt x="7968" y="5422"/>
                  <a:pt x="8122" y="5251"/>
                  <a:pt x="8122" y="5062"/>
                </a:cubicBezTo>
                <a:lnTo>
                  <a:pt x="8122" y="3503"/>
                </a:lnTo>
                <a:cubicBezTo>
                  <a:pt x="8122" y="3297"/>
                  <a:pt x="7968" y="3126"/>
                  <a:pt x="7763" y="3126"/>
                </a:cubicBezTo>
                <a:lnTo>
                  <a:pt x="7351" y="3126"/>
                </a:lnTo>
                <a:lnTo>
                  <a:pt x="7351" y="1156"/>
                </a:lnTo>
                <a:cubicBezTo>
                  <a:pt x="7351" y="1019"/>
                  <a:pt x="7266" y="881"/>
                  <a:pt x="7129" y="830"/>
                </a:cubicBezTo>
                <a:lnTo>
                  <a:pt x="5175" y="42"/>
                </a:lnTo>
                <a:cubicBezTo>
                  <a:pt x="5116" y="13"/>
                  <a:pt x="5059" y="0"/>
                  <a:pt x="50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5" name="Google Shape;4185;p207"/>
          <p:cNvGrpSpPr/>
          <p:nvPr/>
        </p:nvGrpSpPr>
        <p:grpSpPr>
          <a:xfrm>
            <a:off x="2533400" y="4048725"/>
            <a:ext cx="310150" cy="310175"/>
            <a:chOff x="2533400" y="4048725"/>
            <a:chExt cx="310150" cy="310175"/>
          </a:xfrm>
        </p:grpSpPr>
        <p:sp>
          <p:nvSpPr>
            <p:cNvPr id="4186" name="Google Shape;4186;p207"/>
            <p:cNvSpPr/>
            <p:nvPr/>
          </p:nvSpPr>
          <p:spPr>
            <a:xfrm>
              <a:off x="2765550" y="4232500"/>
              <a:ext cx="73275" cy="72425"/>
            </a:xfrm>
            <a:custGeom>
              <a:rect b="b" l="l" r="r" t="t"/>
              <a:pathLst>
                <a:path extrusionOk="0" h="2897" w="2931">
                  <a:moveTo>
                    <a:pt x="635" y="1"/>
                  </a:moveTo>
                  <a:cubicBezTo>
                    <a:pt x="292" y="1"/>
                    <a:pt x="18" y="275"/>
                    <a:pt x="18" y="600"/>
                  </a:cubicBezTo>
                  <a:lnTo>
                    <a:pt x="1" y="600"/>
                  </a:lnTo>
                  <a:lnTo>
                    <a:pt x="1" y="2896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07"/>
            <p:cNvSpPr/>
            <p:nvPr/>
          </p:nvSpPr>
          <p:spPr>
            <a:xfrm>
              <a:off x="2582225" y="4048725"/>
              <a:ext cx="261325" cy="261750"/>
            </a:xfrm>
            <a:custGeom>
              <a:rect b="b" l="l" r="r" t="t"/>
              <a:pathLst>
                <a:path extrusionOk="0" h="10470" w="10453">
                  <a:moveTo>
                    <a:pt x="7022" y="2346"/>
                  </a:moveTo>
                  <a:cubicBezTo>
                    <a:pt x="7494" y="2346"/>
                    <a:pt x="7489" y="3069"/>
                    <a:pt x="7007" y="3069"/>
                  </a:cubicBezTo>
                  <a:cubicBezTo>
                    <a:pt x="6996" y="3069"/>
                    <a:pt x="6985" y="3069"/>
                    <a:pt x="6974" y="3068"/>
                  </a:cubicBezTo>
                  <a:lnTo>
                    <a:pt x="3479" y="3068"/>
                  </a:lnTo>
                  <a:cubicBezTo>
                    <a:pt x="3468" y="3069"/>
                    <a:pt x="3457" y="3069"/>
                    <a:pt x="3446" y="3069"/>
                  </a:cubicBezTo>
                  <a:cubicBezTo>
                    <a:pt x="2963" y="3069"/>
                    <a:pt x="2958" y="2346"/>
                    <a:pt x="3431" y="2346"/>
                  </a:cubicBezTo>
                  <a:cubicBezTo>
                    <a:pt x="3446" y="2346"/>
                    <a:pt x="3462" y="2347"/>
                    <a:pt x="3479" y="2348"/>
                  </a:cubicBezTo>
                  <a:lnTo>
                    <a:pt x="6974" y="2348"/>
                  </a:lnTo>
                  <a:cubicBezTo>
                    <a:pt x="6990" y="2347"/>
                    <a:pt x="7006" y="2346"/>
                    <a:pt x="7022" y="2346"/>
                  </a:cubicBezTo>
                  <a:close/>
                  <a:moveTo>
                    <a:pt x="8139" y="4867"/>
                  </a:moveTo>
                  <a:cubicBezTo>
                    <a:pt x="8636" y="4867"/>
                    <a:pt x="8636" y="5604"/>
                    <a:pt x="8139" y="5604"/>
                  </a:cubicBezTo>
                  <a:lnTo>
                    <a:pt x="2314" y="5604"/>
                  </a:lnTo>
                  <a:cubicBezTo>
                    <a:pt x="1817" y="5604"/>
                    <a:pt x="1817" y="4867"/>
                    <a:pt x="2314" y="4867"/>
                  </a:cubicBezTo>
                  <a:close/>
                  <a:moveTo>
                    <a:pt x="1337" y="1"/>
                  </a:moveTo>
                  <a:cubicBezTo>
                    <a:pt x="600" y="1"/>
                    <a:pt x="0" y="601"/>
                    <a:pt x="0" y="1337"/>
                  </a:cubicBezTo>
                  <a:lnTo>
                    <a:pt x="0" y="9133"/>
                  </a:lnTo>
                  <a:cubicBezTo>
                    <a:pt x="0" y="9870"/>
                    <a:pt x="600" y="10470"/>
                    <a:pt x="1337" y="10470"/>
                  </a:cubicBezTo>
                  <a:lnTo>
                    <a:pt x="6614" y="10470"/>
                  </a:lnTo>
                  <a:lnTo>
                    <a:pt x="6614" y="8123"/>
                  </a:lnTo>
                  <a:lnTo>
                    <a:pt x="2314" y="8123"/>
                  </a:lnTo>
                  <a:cubicBezTo>
                    <a:pt x="1817" y="8123"/>
                    <a:pt x="1817" y="7403"/>
                    <a:pt x="2314" y="7403"/>
                  </a:cubicBezTo>
                  <a:lnTo>
                    <a:pt x="6734" y="7403"/>
                  </a:lnTo>
                  <a:cubicBezTo>
                    <a:pt x="6957" y="6923"/>
                    <a:pt x="7437" y="6615"/>
                    <a:pt x="7951" y="6615"/>
                  </a:cubicBezTo>
                  <a:lnTo>
                    <a:pt x="10452" y="6615"/>
                  </a:lnTo>
                  <a:lnTo>
                    <a:pt x="10452" y="1337"/>
                  </a:lnTo>
                  <a:cubicBezTo>
                    <a:pt x="10452" y="601"/>
                    <a:pt x="9853" y="1"/>
                    <a:pt x="9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07"/>
            <p:cNvSpPr/>
            <p:nvPr/>
          </p:nvSpPr>
          <p:spPr>
            <a:xfrm>
              <a:off x="2533400" y="4097575"/>
              <a:ext cx="261750" cy="261325"/>
            </a:xfrm>
            <a:custGeom>
              <a:rect b="b" l="l" r="r" t="t"/>
              <a:pathLst>
                <a:path extrusionOk="0" h="10453" w="10470">
                  <a:moveTo>
                    <a:pt x="1217" y="0"/>
                  </a:moveTo>
                  <a:cubicBezTo>
                    <a:pt x="531" y="52"/>
                    <a:pt x="0" y="634"/>
                    <a:pt x="0" y="1337"/>
                  </a:cubicBezTo>
                  <a:lnTo>
                    <a:pt x="0" y="9116"/>
                  </a:lnTo>
                  <a:cubicBezTo>
                    <a:pt x="0" y="9852"/>
                    <a:pt x="600" y="10452"/>
                    <a:pt x="1337" y="10452"/>
                  </a:cubicBezTo>
                  <a:lnTo>
                    <a:pt x="9133" y="10452"/>
                  </a:lnTo>
                  <a:cubicBezTo>
                    <a:pt x="9869" y="10452"/>
                    <a:pt x="10469" y="9852"/>
                    <a:pt x="10469" y="9116"/>
                  </a:cubicBezTo>
                  <a:lnTo>
                    <a:pt x="10469" y="8156"/>
                  </a:lnTo>
                  <a:lnTo>
                    <a:pt x="9698" y="8910"/>
                  </a:lnTo>
                  <a:cubicBezTo>
                    <a:pt x="9492" y="9116"/>
                    <a:pt x="9218" y="9236"/>
                    <a:pt x="8927" y="9236"/>
                  </a:cubicBezTo>
                  <a:lnTo>
                    <a:pt x="3290" y="9236"/>
                  </a:lnTo>
                  <a:cubicBezTo>
                    <a:pt x="2142" y="9236"/>
                    <a:pt x="1217" y="8310"/>
                    <a:pt x="1217" y="7179"/>
                  </a:cubicBez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9" name="Google Shape;4189;p207"/>
          <p:cNvGrpSpPr/>
          <p:nvPr/>
        </p:nvGrpSpPr>
        <p:grpSpPr>
          <a:xfrm>
            <a:off x="1769450" y="4048725"/>
            <a:ext cx="315900" cy="310200"/>
            <a:chOff x="1769450" y="4048725"/>
            <a:chExt cx="315900" cy="310200"/>
          </a:xfrm>
        </p:grpSpPr>
        <p:sp>
          <p:nvSpPr>
            <p:cNvPr id="4190" name="Google Shape;4190;p207"/>
            <p:cNvSpPr/>
            <p:nvPr/>
          </p:nvSpPr>
          <p:spPr>
            <a:xfrm>
              <a:off x="1769450" y="4048725"/>
              <a:ext cx="315900" cy="310200"/>
            </a:xfrm>
            <a:custGeom>
              <a:rect b="b" l="l" r="r" t="t"/>
              <a:pathLst>
                <a:path extrusionOk="0" h="12408" w="12636">
                  <a:moveTo>
                    <a:pt x="6364" y="722"/>
                  </a:moveTo>
                  <a:cubicBezTo>
                    <a:pt x="6989" y="722"/>
                    <a:pt x="7627" y="955"/>
                    <a:pt x="8146" y="1474"/>
                  </a:cubicBezTo>
                  <a:cubicBezTo>
                    <a:pt x="9757" y="3068"/>
                    <a:pt x="8626" y="5827"/>
                    <a:pt x="6364" y="5844"/>
                  </a:cubicBezTo>
                  <a:cubicBezTo>
                    <a:pt x="4942" y="5844"/>
                    <a:pt x="3794" y="4696"/>
                    <a:pt x="3794" y="3291"/>
                  </a:cubicBezTo>
                  <a:cubicBezTo>
                    <a:pt x="3794" y="1747"/>
                    <a:pt x="5052" y="722"/>
                    <a:pt x="6364" y="722"/>
                  </a:cubicBezTo>
                  <a:close/>
                  <a:moveTo>
                    <a:pt x="6347" y="1"/>
                  </a:moveTo>
                  <a:cubicBezTo>
                    <a:pt x="4599" y="1"/>
                    <a:pt x="3160" y="1372"/>
                    <a:pt x="3074" y="3102"/>
                  </a:cubicBezTo>
                  <a:cubicBezTo>
                    <a:pt x="2972" y="4850"/>
                    <a:pt x="4257" y="6358"/>
                    <a:pt x="5987" y="6546"/>
                  </a:cubicBezTo>
                  <a:lnTo>
                    <a:pt x="5987" y="7266"/>
                  </a:lnTo>
                  <a:cubicBezTo>
                    <a:pt x="5573" y="6885"/>
                    <a:pt x="5031" y="6648"/>
                    <a:pt x="4470" y="6648"/>
                  </a:cubicBezTo>
                  <a:cubicBezTo>
                    <a:pt x="4450" y="6648"/>
                    <a:pt x="4431" y="6648"/>
                    <a:pt x="4411" y="6649"/>
                  </a:cubicBezTo>
                  <a:lnTo>
                    <a:pt x="2458" y="6649"/>
                  </a:lnTo>
                  <a:cubicBezTo>
                    <a:pt x="2252" y="6649"/>
                    <a:pt x="2098" y="6803"/>
                    <a:pt x="2098" y="7009"/>
                  </a:cubicBezTo>
                  <a:lnTo>
                    <a:pt x="2098" y="8945"/>
                  </a:lnTo>
                  <a:cubicBezTo>
                    <a:pt x="2098" y="10230"/>
                    <a:pt x="3126" y="11258"/>
                    <a:pt x="4411" y="11258"/>
                  </a:cubicBezTo>
                  <a:lnTo>
                    <a:pt x="5987" y="11258"/>
                  </a:lnTo>
                  <a:lnTo>
                    <a:pt x="5987" y="11686"/>
                  </a:lnTo>
                  <a:lnTo>
                    <a:pt x="504" y="11686"/>
                  </a:lnTo>
                  <a:cubicBezTo>
                    <a:pt x="488" y="11685"/>
                    <a:pt x="473" y="11684"/>
                    <a:pt x="458" y="11684"/>
                  </a:cubicBezTo>
                  <a:cubicBezTo>
                    <a:pt x="1" y="11684"/>
                    <a:pt x="6" y="12407"/>
                    <a:pt x="473" y="12407"/>
                  </a:cubicBezTo>
                  <a:cubicBezTo>
                    <a:pt x="483" y="12407"/>
                    <a:pt x="494" y="12407"/>
                    <a:pt x="504" y="12406"/>
                  </a:cubicBezTo>
                  <a:lnTo>
                    <a:pt x="12190" y="12406"/>
                  </a:lnTo>
                  <a:cubicBezTo>
                    <a:pt x="12635" y="12372"/>
                    <a:pt x="12635" y="11721"/>
                    <a:pt x="12190" y="11686"/>
                  </a:cubicBezTo>
                  <a:lnTo>
                    <a:pt x="6707" y="11686"/>
                  </a:lnTo>
                  <a:lnTo>
                    <a:pt x="6707" y="11275"/>
                  </a:lnTo>
                  <a:lnTo>
                    <a:pt x="8300" y="11275"/>
                  </a:lnTo>
                  <a:cubicBezTo>
                    <a:pt x="9568" y="11275"/>
                    <a:pt x="10614" y="10230"/>
                    <a:pt x="10614" y="8962"/>
                  </a:cubicBezTo>
                  <a:lnTo>
                    <a:pt x="10614" y="7009"/>
                  </a:lnTo>
                  <a:cubicBezTo>
                    <a:pt x="10614" y="6803"/>
                    <a:pt x="10442" y="6649"/>
                    <a:pt x="10237" y="6649"/>
                  </a:cubicBezTo>
                  <a:lnTo>
                    <a:pt x="8300" y="6649"/>
                  </a:lnTo>
                  <a:cubicBezTo>
                    <a:pt x="7701" y="6649"/>
                    <a:pt x="7135" y="6872"/>
                    <a:pt x="6707" y="7283"/>
                  </a:cubicBezTo>
                  <a:lnTo>
                    <a:pt x="6707" y="6546"/>
                  </a:lnTo>
                  <a:cubicBezTo>
                    <a:pt x="8438" y="6358"/>
                    <a:pt x="9723" y="4850"/>
                    <a:pt x="9620" y="3102"/>
                  </a:cubicBezTo>
                  <a:cubicBezTo>
                    <a:pt x="9534" y="1372"/>
                    <a:pt x="8095" y="1"/>
                    <a:pt x="6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07"/>
            <p:cNvSpPr/>
            <p:nvPr/>
          </p:nvSpPr>
          <p:spPr>
            <a:xfrm>
              <a:off x="1866850" y="4084950"/>
              <a:ext cx="107125" cy="91900"/>
            </a:xfrm>
            <a:custGeom>
              <a:rect b="b" l="l" r="r" t="t"/>
              <a:pathLst>
                <a:path extrusionOk="0" h="3676" w="4285">
                  <a:moveTo>
                    <a:pt x="2451" y="505"/>
                  </a:moveTo>
                  <a:cubicBezTo>
                    <a:pt x="2631" y="505"/>
                    <a:pt x="2811" y="625"/>
                    <a:pt x="2811" y="865"/>
                  </a:cubicBezTo>
                  <a:lnTo>
                    <a:pt x="2811" y="2818"/>
                  </a:lnTo>
                  <a:cubicBezTo>
                    <a:pt x="2811" y="3058"/>
                    <a:pt x="2631" y="3178"/>
                    <a:pt x="2451" y="3178"/>
                  </a:cubicBezTo>
                  <a:cubicBezTo>
                    <a:pt x="2271" y="3178"/>
                    <a:pt x="2091" y="3058"/>
                    <a:pt x="2091" y="2818"/>
                  </a:cubicBezTo>
                  <a:lnTo>
                    <a:pt x="2091" y="865"/>
                  </a:lnTo>
                  <a:cubicBezTo>
                    <a:pt x="2091" y="625"/>
                    <a:pt x="2271" y="505"/>
                    <a:pt x="2451" y="505"/>
                  </a:cubicBezTo>
                  <a:close/>
                  <a:moveTo>
                    <a:pt x="2445" y="1"/>
                  </a:moveTo>
                  <a:cubicBezTo>
                    <a:pt x="1996" y="1"/>
                    <a:pt x="1538" y="168"/>
                    <a:pt x="1166" y="539"/>
                  </a:cubicBezTo>
                  <a:cubicBezTo>
                    <a:pt x="1" y="1687"/>
                    <a:pt x="823" y="3675"/>
                    <a:pt x="2451" y="3675"/>
                  </a:cubicBezTo>
                  <a:cubicBezTo>
                    <a:pt x="3462" y="3658"/>
                    <a:pt x="4285" y="2853"/>
                    <a:pt x="4285" y="1842"/>
                  </a:cubicBezTo>
                  <a:cubicBezTo>
                    <a:pt x="4285" y="729"/>
                    <a:pt x="3383" y="1"/>
                    <a:pt x="2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p190"/>
          <p:cNvSpPr txBox="1"/>
          <p:nvPr>
            <p:ph idx="1" type="subTitle"/>
          </p:nvPr>
        </p:nvSpPr>
        <p:spPr>
          <a:xfrm>
            <a:off x="1179850" y="1982600"/>
            <a:ext cx="33642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set of data held in a computer. It can be used in many ways, such as data analysis, storage, and management. </a:t>
            </a:r>
            <a:endParaRPr/>
          </a:p>
        </p:txBody>
      </p:sp>
      <p:sp>
        <p:nvSpPr>
          <p:cNvPr id="3789" name="Google Shape;3789;p190"/>
          <p:cNvSpPr txBox="1"/>
          <p:nvPr>
            <p:ph type="title"/>
          </p:nvPr>
        </p:nvSpPr>
        <p:spPr>
          <a:xfrm>
            <a:off x="1179850" y="865800"/>
            <a:ext cx="33642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Database:</a:t>
            </a:r>
            <a:endParaRPr/>
          </a:p>
        </p:txBody>
      </p:sp>
      <p:pic>
        <p:nvPicPr>
          <p:cNvPr id="3790" name="Google Shape;3790;p19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531" r="47700" t="0"/>
          <a:stretch/>
        </p:blipFill>
        <p:spPr>
          <a:xfrm>
            <a:off x="5403050" y="704225"/>
            <a:ext cx="2561100" cy="3735000"/>
          </a:xfrm>
          <a:prstGeom prst="roundRect">
            <a:avLst>
              <a:gd fmla="val 50000" name="adj"/>
            </a:avLst>
          </a:prstGeom>
        </p:spPr>
      </p:pic>
      <p:sp>
        <p:nvSpPr>
          <p:cNvPr id="3791" name="Google Shape;3791;p190"/>
          <p:cNvSpPr/>
          <p:nvPr/>
        </p:nvSpPr>
        <p:spPr>
          <a:xfrm>
            <a:off x="933275" y="63802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91"/>
          <p:cNvSpPr txBox="1"/>
          <p:nvPr>
            <p:ph idx="6" type="subTitle"/>
          </p:nvPr>
        </p:nvSpPr>
        <p:spPr>
          <a:xfrm>
            <a:off x="1514688" y="2998225"/>
            <a:ext cx="284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</a:t>
            </a:r>
            <a:endParaRPr/>
          </a:p>
        </p:txBody>
      </p:sp>
      <p:sp>
        <p:nvSpPr>
          <p:cNvPr id="3797" name="Google Shape;3797;p1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ACID Properties</a:t>
            </a:r>
            <a:endParaRPr/>
          </a:p>
        </p:txBody>
      </p:sp>
      <p:sp>
        <p:nvSpPr>
          <p:cNvPr id="3798" name="Google Shape;3798;p191"/>
          <p:cNvSpPr txBox="1"/>
          <p:nvPr>
            <p:ph idx="1" type="subTitle"/>
          </p:nvPr>
        </p:nvSpPr>
        <p:spPr>
          <a:xfrm>
            <a:off x="1514688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transaction is a singular unit, so in case any part of the operation fails, there is no data loss</a:t>
            </a:r>
            <a:endParaRPr/>
          </a:p>
        </p:txBody>
      </p:sp>
      <p:sp>
        <p:nvSpPr>
          <p:cNvPr id="3799" name="Google Shape;3799;p191"/>
          <p:cNvSpPr txBox="1"/>
          <p:nvPr>
            <p:ph idx="2" type="subTitle"/>
          </p:nvPr>
        </p:nvSpPr>
        <p:spPr>
          <a:xfrm>
            <a:off x="4818313" y="1708325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transaction only makes changes in </a:t>
            </a:r>
            <a:r>
              <a:rPr lang="en"/>
              <a:t>predictable</a:t>
            </a:r>
            <a:r>
              <a:rPr lang="en"/>
              <a:t> ways, reducing corruption from unintended consequences</a:t>
            </a:r>
            <a:endParaRPr/>
          </a:p>
        </p:txBody>
      </p:sp>
      <p:sp>
        <p:nvSpPr>
          <p:cNvPr id="3800" name="Google Shape;3800;p191"/>
          <p:cNvSpPr txBox="1"/>
          <p:nvPr>
            <p:ph idx="3" type="subTitle"/>
          </p:nvPr>
        </p:nvSpPr>
        <p:spPr>
          <a:xfrm>
            <a:off x="1514688" y="336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transaction does not affect each other. This ensures that a transaction to read/write only happens after a change (or not) is committed.</a:t>
            </a:r>
            <a:endParaRPr/>
          </a:p>
        </p:txBody>
      </p:sp>
      <p:sp>
        <p:nvSpPr>
          <p:cNvPr id="3801" name="Google Shape;3801;p191"/>
          <p:cNvSpPr txBox="1"/>
          <p:nvPr>
            <p:ph idx="4" type="subTitle"/>
          </p:nvPr>
        </p:nvSpPr>
        <p:spPr>
          <a:xfrm>
            <a:off x="4818313" y="3368900"/>
            <a:ext cx="28110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transaction result is permanently preserved. This prevents data from being lost in the case of a system failure. </a:t>
            </a:r>
            <a:endParaRPr/>
          </a:p>
        </p:txBody>
      </p:sp>
      <p:sp>
        <p:nvSpPr>
          <p:cNvPr id="3802" name="Google Shape;3802;p191"/>
          <p:cNvSpPr txBox="1"/>
          <p:nvPr>
            <p:ph idx="5" type="subTitle"/>
          </p:nvPr>
        </p:nvSpPr>
        <p:spPr>
          <a:xfrm>
            <a:off x="15146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Atomicity</a:t>
            </a:r>
            <a:endParaRPr/>
          </a:p>
        </p:txBody>
      </p:sp>
      <p:sp>
        <p:nvSpPr>
          <p:cNvPr id="3803" name="Google Shape;3803;p191"/>
          <p:cNvSpPr txBox="1"/>
          <p:nvPr>
            <p:ph idx="7" type="subTitle"/>
          </p:nvPr>
        </p:nvSpPr>
        <p:spPr>
          <a:xfrm>
            <a:off x="4818288" y="133757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sp>
        <p:nvSpPr>
          <p:cNvPr id="3804" name="Google Shape;3804;p191"/>
          <p:cNvSpPr txBox="1"/>
          <p:nvPr>
            <p:ph idx="8" type="subTitle"/>
          </p:nvPr>
        </p:nvSpPr>
        <p:spPr>
          <a:xfrm>
            <a:off x="4818287" y="2998225"/>
            <a:ext cx="28110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Durability</a:t>
            </a:r>
            <a:endParaRPr/>
          </a:p>
        </p:txBody>
      </p:sp>
      <p:grpSp>
        <p:nvGrpSpPr>
          <p:cNvPr id="3805" name="Google Shape;3805;p191"/>
          <p:cNvGrpSpPr/>
          <p:nvPr/>
        </p:nvGrpSpPr>
        <p:grpSpPr>
          <a:xfrm>
            <a:off x="-517361" y="1761512"/>
            <a:ext cx="2065698" cy="2268248"/>
            <a:chOff x="-517361" y="1761512"/>
            <a:chExt cx="2065698" cy="2268248"/>
          </a:xfrm>
        </p:grpSpPr>
        <p:pic>
          <p:nvPicPr>
            <p:cNvPr id="3806" name="Google Shape;3806;p1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517361" y="1761512"/>
              <a:ext cx="2065698" cy="22682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07" name="Google Shape;3807;p191"/>
            <p:cNvGrpSpPr/>
            <p:nvPr/>
          </p:nvGrpSpPr>
          <p:grpSpPr>
            <a:xfrm>
              <a:off x="174705" y="2522709"/>
              <a:ext cx="745872" cy="745872"/>
              <a:chOff x="1323700" y="2294750"/>
              <a:chExt cx="691775" cy="691775"/>
            </a:xfrm>
          </p:grpSpPr>
          <p:sp>
            <p:nvSpPr>
              <p:cNvPr id="3808" name="Google Shape;3808;p191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191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rect b="b" l="l" r="r" t="t"/>
                <a:pathLst>
                  <a:path extrusionOk="0" h="25982" w="25982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191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rect b="b" l="l" r="r" t="t"/>
                <a:pathLst>
                  <a:path extrusionOk="0" h="25221" w="25221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191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rect b="b" l="l" r="r" t="t"/>
                <a:pathLst>
                  <a:path extrusionOk="0" h="25967" w="25981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5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p19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Example</a:t>
            </a:r>
            <a:endParaRPr/>
          </a:p>
        </p:txBody>
      </p:sp>
      <p:pic>
        <p:nvPicPr>
          <p:cNvPr id="3817" name="Google Shape;3817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1428750"/>
            <a:ext cx="55626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p1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sqlite tutorial</a:t>
            </a:r>
            <a:endParaRPr/>
          </a:p>
        </p:txBody>
      </p:sp>
      <p:sp>
        <p:nvSpPr>
          <p:cNvPr id="3823" name="Google Shape;3823;p193"/>
          <p:cNvSpPr/>
          <p:nvPr/>
        </p:nvSpPr>
        <p:spPr>
          <a:xfrm rot="10800000">
            <a:off x="7864875" y="3914550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4" name="Google Shape;3824;p193"/>
          <p:cNvSpPr txBox="1"/>
          <p:nvPr>
            <p:ph idx="1" type="body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Step 1: Connect to a database, starts an interactive session.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sqlite3 [path_to_db_file]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Step 2: Run your sql queries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Ex: SELECT * FROM Table;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If you get stuck on the …&gt; prompt,  sqlite3 is waiting for you to finish your SQL query.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Remember to end your SQL query with a semicolon.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Step 3: Disconnect from the database with .exit or .quit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8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p1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Keywords Examples</a:t>
            </a:r>
            <a:endParaRPr/>
          </a:p>
        </p:txBody>
      </p:sp>
      <p:graphicFrame>
        <p:nvGraphicFramePr>
          <p:cNvPr id="3830" name="Google Shape;3830;p194"/>
          <p:cNvGraphicFramePr/>
          <p:nvPr/>
        </p:nvGraphicFramePr>
        <p:xfrm>
          <a:off x="713225" y="1291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{DB1B63D1-6B05-418E-93CD-D1C85062D073}</a:tableStyleId>
              </a:tblPr>
              <a:tblGrid>
                <a:gridCol w="2357450"/>
                <a:gridCol w="536010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SELECT [column]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Selects data from a table (shows you the data)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FROM [table]</a:t>
                      </a:r>
                      <a:endParaRPr b="1" sz="1000" u="sng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Specifies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which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table to obtain data from 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WHERE [condition]</a:t>
                      </a:r>
                      <a:endParaRPr b="1" sz="1000" u="sng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Used to filter output based on a condition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INSERT INTO [table], VALUES ([value])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Used to add a new row to a table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UPDATE [table], SET [statement]</a:t>
                      </a:r>
                      <a:endParaRPr b="1" sz="1000" u="sng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Changes values in a given row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ORDER BY, ASC/DESC</a:t>
                      </a:r>
                      <a:endParaRPr b="1" sz="1000" u="sng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Sorts result in ascending or descending order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 [num]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Limits the output results to an amount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DELETE FROM [table]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Deletes rows from a table (be careful!)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DROP TABLE [table]</a:t>
                      </a:r>
                      <a:endParaRPr b="1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Deletes tables completely (be extremely careful!)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31" name="Google Shape;3831;p194"/>
          <p:cNvSpPr txBox="1"/>
          <p:nvPr/>
        </p:nvSpPr>
        <p:spPr>
          <a:xfrm>
            <a:off x="6153000" y="3361325"/>
            <a:ext cx="2701200" cy="7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Most of these can accept multiple arguments in the tuple format:</a:t>
            </a:r>
            <a:b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arg1, arg2, …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9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</a:t>
            </a:r>
            <a:endParaRPr/>
          </a:p>
        </p:txBody>
      </p:sp>
      <p:graphicFrame>
        <p:nvGraphicFramePr>
          <p:cNvPr id="3837" name="Google Shape;3837;p195"/>
          <p:cNvGraphicFramePr/>
          <p:nvPr/>
        </p:nvGraphicFramePr>
        <p:xfrm>
          <a:off x="719963" y="1314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{C27EAF03-6760-47F4-866E-5B1525721987}</a:tableStyleId>
              </a:tblPr>
              <a:tblGrid>
                <a:gridCol w="1611950"/>
                <a:gridCol w="1164425"/>
                <a:gridCol w="1164425"/>
                <a:gridCol w="1164425"/>
                <a:gridCol w="1164425"/>
                <a:gridCol w="1164425"/>
              </a:tblGrid>
              <a:tr h="40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Q1</a:t>
                      </a:r>
                      <a:endParaRPr b="1"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Q2</a:t>
                      </a:r>
                      <a:endParaRPr b="1"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Q3</a:t>
                      </a:r>
                      <a:endParaRPr b="1"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Q4</a:t>
                      </a:r>
                      <a:endParaRPr b="1"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</a:t>
                      </a:r>
                      <a:endParaRPr b="1"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 sales</a:t>
                      </a:r>
                      <a:endParaRPr b="1"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60000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75000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90000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275000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Labor</a:t>
                      </a:r>
                      <a:endParaRPr b="1"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36000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110000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Salaries</a:t>
                      </a:r>
                      <a:endParaRPr b="1"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77000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Marketing</a:t>
                      </a:r>
                      <a:endParaRPr b="1"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34000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Net income</a:t>
                      </a:r>
                      <a:endParaRPr b="1"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24500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26750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34250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113500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Rent</a:t>
                      </a:r>
                      <a:endParaRPr b="1"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Utilities</a:t>
                      </a:r>
                      <a:endParaRPr b="1"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1750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2250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7500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1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Statements:</a:t>
            </a:r>
            <a:endParaRPr/>
          </a:p>
        </p:txBody>
      </p:sp>
      <p:sp>
        <p:nvSpPr>
          <p:cNvPr id="3843" name="Google Shape;3843;p196"/>
          <p:cNvSpPr/>
          <p:nvPr/>
        </p:nvSpPr>
        <p:spPr>
          <a:xfrm rot="10800000">
            <a:off x="7857275" y="4028675"/>
            <a:ext cx="448175" cy="448175"/>
          </a:xfrm>
          <a:custGeom>
            <a:rect b="b" l="l" r="r" t="t"/>
            <a:pathLst>
              <a:path extrusionOk="0" h="17927" w="17927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196"/>
          <p:cNvSpPr txBox="1"/>
          <p:nvPr>
            <p:ph idx="2" type="subTitle"/>
          </p:nvPr>
        </p:nvSpPr>
        <p:spPr>
          <a:xfrm>
            <a:off x="1259250" y="1244425"/>
            <a:ext cx="6630300" cy="1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Q1, Q2 FROM Revenue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* FROM Revenue WHERE Total &gt; 70000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1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Restraints</a:t>
            </a:r>
            <a:endParaRPr/>
          </a:p>
        </p:txBody>
      </p:sp>
      <p:sp>
        <p:nvSpPr>
          <p:cNvPr id="3850" name="Google Shape;3850;p197"/>
          <p:cNvSpPr txBox="1"/>
          <p:nvPr>
            <p:ph idx="1" type="body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Restraints in programming are good!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Think typing, encapsulation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If you assume values are good when they are collected (and don’t check them later), they might not actually be good when it comes time to store it in your database.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Multiple layers of security are good!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base Company Business Plan by Slidesgo">
  <a:themeElements>
    <a:clrScheme name="Simple Light">
      <a:dk1>
        <a:srgbClr val="FFFFFF"/>
      </a:dk1>
      <a:lt1>
        <a:srgbClr val="232323"/>
      </a:lt1>
      <a:dk2>
        <a:srgbClr val="9CFFFF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tabase Company Business Plan by Slidesgo">
  <a:themeElements>
    <a:clrScheme name="Simple Light">
      <a:dk1>
        <a:srgbClr val="FFFFFF"/>
      </a:dk1>
      <a:lt1>
        <a:srgbClr val="232323"/>
      </a:lt1>
      <a:dk2>
        <a:srgbClr val="9CFFFF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base Company Business Plan by Slidesgo">
  <a:themeElements>
    <a:clrScheme name="Simple Light">
      <a:dk1>
        <a:srgbClr val="FFFFFF"/>
      </a:dk1>
      <a:lt1>
        <a:srgbClr val="232323"/>
      </a:lt1>
      <a:dk2>
        <a:srgbClr val="9CFFFF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tabase Company Business Plan by Slidesgo">
  <a:themeElements>
    <a:clrScheme name="Simple Light">
      <a:dk1>
        <a:srgbClr val="FFFFFF"/>
      </a:dk1>
      <a:lt1>
        <a:srgbClr val="232323"/>
      </a:lt1>
      <a:dk2>
        <a:srgbClr val="9CFFFF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atabase Company Business Plan by Slidesgo">
  <a:themeElements>
    <a:clrScheme name="Simple Light">
      <a:dk1>
        <a:srgbClr val="FFFFFF"/>
      </a:dk1>
      <a:lt1>
        <a:srgbClr val="232323"/>
      </a:lt1>
      <a:dk2>
        <a:srgbClr val="9CFFFF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atabase Company Business Plan by Slidesgo">
  <a:themeElements>
    <a:clrScheme name="Simple Light">
      <a:dk1>
        <a:srgbClr val="FFFFFF"/>
      </a:dk1>
      <a:lt1>
        <a:srgbClr val="232323"/>
      </a:lt1>
      <a:dk2>
        <a:srgbClr val="9CFFFF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Database Company Business Plan by Slidesgo">
  <a:themeElements>
    <a:clrScheme name="Simple Light">
      <a:dk1>
        <a:srgbClr val="FFFFFF"/>
      </a:dk1>
      <a:lt1>
        <a:srgbClr val="232323"/>
      </a:lt1>
      <a:dk2>
        <a:srgbClr val="9CFFFF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Database Company Business Plan by Slidesgo">
  <a:themeElements>
    <a:clrScheme name="Simple Light">
      <a:dk1>
        <a:srgbClr val="FFFFFF"/>
      </a:dk1>
      <a:lt1>
        <a:srgbClr val="232323"/>
      </a:lt1>
      <a:dk2>
        <a:srgbClr val="9CFFFF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